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6"/>
  </p:notesMasterIdLst>
  <p:sldIdLst>
    <p:sldId id="256" r:id="rId5"/>
  </p:sldIdLst>
  <p:sldSz cx="10058400" cy="1554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DEE8"/>
    <a:srgbClr val="53CAFF"/>
    <a:srgbClr val="7A0000"/>
    <a:srgbClr val="9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0" autoAdjust="0"/>
    <p:restoredTop sz="94712" autoAdjust="0"/>
  </p:normalViewPr>
  <p:slideViewPr>
    <p:cSldViewPr snapToGrid="0">
      <p:cViewPr>
        <p:scale>
          <a:sx n="100" d="100"/>
          <a:sy n="100" d="100"/>
        </p:scale>
        <p:origin x="72" y="-7128"/>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D1D59F-5F2C-4461-9EAC-3E5A29E74774}" type="datetimeFigureOut">
              <a:rPr lang="en-US" smtClean="0"/>
              <a:t>6/6/2024</a:t>
            </a:fld>
            <a:endParaRPr lang="en-US" dirty="0"/>
          </a:p>
        </p:txBody>
      </p:sp>
      <p:sp>
        <p:nvSpPr>
          <p:cNvPr id="4" name="Slide Image Placeholder 3"/>
          <p:cNvSpPr>
            <a:spLocks noGrp="1" noRot="1" noChangeAspect="1"/>
          </p:cNvSpPr>
          <p:nvPr>
            <p:ph type="sldImg" idx="2"/>
          </p:nvPr>
        </p:nvSpPr>
        <p:spPr>
          <a:xfrm>
            <a:off x="2430463" y="1143000"/>
            <a:ext cx="19970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8FBD93-88C9-4D52-B205-828707AB2326}" type="slidenum">
              <a:rPr lang="en-US" smtClean="0"/>
              <a:t>‹#›</a:t>
            </a:fld>
            <a:endParaRPr lang="en-US" dirty="0"/>
          </a:p>
        </p:txBody>
      </p:sp>
    </p:spTree>
    <p:extLst>
      <p:ext uri="{BB962C8B-B14F-4D97-AF65-F5344CB8AC3E}">
        <p14:creationId xmlns:p14="http://schemas.microsoft.com/office/powerpoint/2010/main" val="1029013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544023"/>
            <a:ext cx="8549640" cy="5411893"/>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8164619"/>
            <a:ext cx="7543800" cy="3753061"/>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a:xfrm>
            <a:off x="691515" y="14407730"/>
            <a:ext cx="2263140" cy="827617"/>
          </a:xfrm>
          <a:prstGeom prst="rect">
            <a:avLst/>
          </a:prstGeom>
        </p:spPr>
        <p:txBody>
          <a:bodyPr/>
          <a:lstStyle/>
          <a:p>
            <a:fld id="{DE4AD680-E3B3-4D4D-839B-7D9F38014DDB}" type="datetimeFigureOut">
              <a:rPr lang="en-US" smtClean="0"/>
              <a:t>6/6/2024</a:t>
            </a:fld>
            <a:endParaRPr lang="en-US" dirty="0"/>
          </a:p>
        </p:txBody>
      </p:sp>
      <p:sp>
        <p:nvSpPr>
          <p:cNvPr id="5" name="Footer Placeholder 4"/>
          <p:cNvSpPr>
            <a:spLocks noGrp="1"/>
          </p:cNvSpPr>
          <p:nvPr>
            <p:ph type="ftr" sz="quarter" idx="11"/>
          </p:nvPr>
        </p:nvSpPr>
        <p:spPr>
          <a:xfrm>
            <a:off x="3331845" y="14407730"/>
            <a:ext cx="3394710" cy="827617"/>
          </a:xfrm>
          <a:prstGeom prst="rect">
            <a:avLst/>
          </a:prstGeom>
        </p:spPr>
        <p:txBody>
          <a:bodyPr/>
          <a:lstStyle/>
          <a:p>
            <a:endParaRPr lang="en-US" dirty="0"/>
          </a:p>
        </p:txBody>
      </p:sp>
      <p:sp>
        <p:nvSpPr>
          <p:cNvPr id="6" name="Slide Number Placeholder 5"/>
          <p:cNvSpPr>
            <a:spLocks noGrp="1"/>
          </p:cNvSpPr>
          <p:nvPr>
            <p:ph type="sldNum" sz="quarter" idx="12"/>
          </p:nvPr>
        </p:nvSpPr>
        <p:spPr>
          <a:xfrm>
            <a:off x="7103745" y="14407730"/>
            <a:ext cx="2263140" cy="827617"/>
          </a:xfrm>
          <a:prstGeom prst="rect">
            <a:avLst/>
          </a:prstGeom>
        </p:spPr>
        <p:txBody>
          <a:bodyPr/>
          <a:lstStyle/>
          <a:p>
            <a:fld id="{465100AD-EC3C-408E-A3BA-AC6A48390CD1}" type="slidenum">
              <a:rPr lang="en-US" smtClean="0"/>
              <a:t>‹#›</a:t>
            </a:fld>
            <a:endParaRPr lang="en-US" dirty="0"/>
          </a:p>
        </p:txBody>
      </p:sp>
    </p:spTree>
    <p:extLst>
      <p:ext uri="{BB962C8B-B14F-4D97-AF65-F5344CB8AC3E}">
        <p14:creationId xmlns:p14="http://schemas.microsoft.com/office/powerpoint/2010/main" val="26418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ster / Flyer">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DD411B51-3C89-422A-9053-5A6721E88D27}"/>
              </a:ext>
            </a:extLst>
          </p:cNvPr>
          <p:cNvSpPr/>
          <p:nvPr userDrawn="1"/>
        </p:nvSpPr>
        <p:spPr>
          <a:xfrm>
            <a:off x="2437782" y="0"/>
            <a:ext cx="7620619" cy="8013917"/>
          </a:xfrm>
          <a:custGeom>
            <a:avLst/>
            <a:gdLst>
              <a:gd name="connsiteX0" fmla="*/ 1187890 w 7620619"/>
              <a:gd name="connsiteY0" fmla="*/ 0 h 8013917"/>
              <a:gd name="connsiteX1" fmla="*/ 7620619 w 7620619"/>
              <a:gd name="connsiteY1" fmla="*/ 0 h 8013917"/>
              <a:gd name="connsiteX2" fmla="*/ 7620619 w 7620619"/>
              <a:gd name="connsiteY2" fmla="*/ 7207917 h 8013917"/>
              <a:gd name="connsiteX3" fmla="*/ 7387399 w 7620619"/>
              <a:gd name="connsiteY3" fmla="*/ 7339596 h 8013917"/>
              <a:gd name="connsiteX4" fmla="*/ 5368880 w 7620619"/>
              <a:gd name="connsiteY4" fmla="*/ 7966034 h 8013917"/>
              <a:gd name="connsiteX5" fmla="*/ 1186930 w 7620619"/>
              <a:gd name="connsiteY5" fmla="*/ 6476974 h 8013917"/>
              <a:gd name="connsiteX6" fmla="*/ 432292 w 7620619"/>
              <a:gd name="connsiteY6" fmla="*/ 1156327 h 8013917"/>
              <a:gd name="connsiteX7" fmla="*/ 1082849 w 7620619"/>
              <a:gd name="connsiteY7" fmla="*/ 120699 h 801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20619" h="8013917">
                <a:moveTo>
                  <a:pt x="1187890" y="0"/>
                </a:moveTo>
                <a:lnTo>
                  <a:pt x="7620619" y="0"/>
                </a:lnTo>
                <a:lnTo>
                  <a:pt x="7620619" y="7207917"/>
                </a:lnTo>
                <a:lnTo>
                  <a:pt x="7387399" y="7339596"/>
                </a:lnTo>
                <a:cubicBezTo>
                  <a:pt x="6747714" y="7676229"/>
                  <a:pt x="6041961" y="7881531"/>
                  <a:pt x="5368880" y="7966034"/>
                </a:cubicBezTo>
                <a:cubicBezTo>
                  <a:pt x="3850621" y="8159185"/>
                  <a:pt x="2224557" y="7788603"/>
                  <a:pt x="1186930" y="6476974"/>
                </a:cubicBezTo>
                <a:cubicBezTo>
                  <a:pt x="149303" y="5165339"/>
                  <a:pt x="-461594" y="2681325"/>
                  <a:pt x="432292" y="1156327"/>
                </a:cubicBezTo>
                <a:cubicBezTo>
                  <a:pt x="619899" y="768691"/>
                  <a:pt x="838892" y="424028"/>
                  <a:pt x="1082849" y="120699"/>
                </a:cubicBezTo>
                <a:close/>
              </a:path>
            </a:pathLst>
          </a:custGeom>
          <a:solidFill>
            <a:schemeClr val="accent3">
              <a:lumMod val="20000"/>
              <a:lumOff val="80000"/>
            </a:schemeClr>
          </a:solidFill>
          <a:ln w="9525" cap="flat">
            <a:noFill/>
            <a:prstDash val="solid"/>
            <a:miter/>
          </a:ln>
        </p:spPr>
        <p:txBody>
          <a:bodyPr rtlCol="0" anchor="ctr"/>
          <a:lstStyle/>
          <a:p>
            <a:endParaRPr lang="en-US" dirty="0"/>
          </a:p>
        </p:txBody>
      </p:sp>
      <p:sp>
        <p:nvSpPr>
          <p:cNvPr id="4" name="Rectangle 3">
            <a:extLst>
              <a:ext uri="{FF2B5EF4-FFF2-40B4-BE49-F238E27FC236}">
                <a16:creationId xmlns:a16="http://schemas.microsoft.com/office/drawing/2014/main" id="{1219A1BB-CDB5-4F00-BF1F-A030B2F1F1D3}"/>
              </a:ext>
            </a:extLst>
          </p:cNvPr>
          <p:cNvSpPr/>
          <p:nvPr userDrawn="1"/>
        </p:nvSpPr>
        <p:spPr>
          <a:xfrm>
            <a:off x="0" y="13182600"/>
            <a:ext cx="10058400" cy="236220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0" y="5328000"/>
            <a:ext cx="10058400" cy="3852000"/>
          </a:xfrm>
          <a:noFill/>
        </p:spPr>
        <p:txBody>
          <a:bodyPr lIns="756000" tIns="0" bIns="252000" anchor="b">
            <a:normAutofit/>
          </a:bodyPr>
          <a:lstStyle>
            <a:lvl1pPr algn="l">
              <a:defRPr sz="11500" b="1" spc="-300">
                <a:solidFill>
                  <a:schemeClr val="accent3">
                    <a:lumMod val="50000"/>
                  </a:schemeClr>
                </a:solidFill>
              </a:defRPr>
            </a:lvl1pPr>
          </a:lstStyle>
          <a:p>
            <a:r>
              <a:rPr lang="en-US" dirty="0"/>
              <a:t>Happy &lt;Holiday&gt;</a:t>
            </a:r>
          </a:p>
        </p:txBody>
      </p:sp>
      <p:sp>
        <p:nvSpPr>
          <p:cNvPr id="3" name="Subtitle 2"/>
          <p:cNvSpPr>
            <a:spLocks noGrp="1"/>
          </p:cNvSpPr>
          <p:nvPr>
            <p:ph type="subTitle" idx="1"/>
          </p:nvPr>
        </p:nvSpPr>
        <p:spPr>
          <a:xfrm>
            <a:off x="754380" y="9611999"/>
            <a:ext cx="6446520" cy="3204000"/>
          </a:xfrm>
        </p:spPr>
        <p:txBody>
          <a:bodyPr/>
          <a:lstStyle>
            <a:lvl1pPr marL="0" indent="0" algn="l">
              <a:buNone/>
              <a:defRPr sz="420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9" name="Picture Placeholder 8">
            <a:extLst>
              <a:ext uri="{FF2B5EF4-FFF2-40B4-BE49-F238E27FC236}">
                <a16:creationId xmlns:a16="http://schemas.microsoft.com/office/drawing/2014/main" id="{4C848916-DD3A-4BED-B17D-3FAF41F4D198}"/>
              </a:ext>
            </a:extLst>
          </p:cNvPr>
          <p:cNvSpPr>
            <a:spLocks noGrp="1"/>
          </p:cNvSpPr>
          <p:nvPr>
            <p:ph type="pic" sz="quarter" idx="13" hasCustomPrompt="1"/>
          </p:nvPr>
        </p:nvSpPr>
        <p:spPr>
          <a:xfrm>
            <a:off x="4676100" y="828000"/>
            <a:ext cx="4500000" cy="4500000"/>
          </a:xfrm>
        </p:spPr>
        <p:txBody>
          <a:bodyPr anchor="ctr"/>
          <a:lstStyle>
            <a:lvl1pPr marL="0" indent="0" algn="ctr">
              <a:buNone/>
              <a:defRPr sz="1400" i="1"/>
            </a:lvl1pPr>
          </a:lstStyle>
          <a:p>
            <a:r>
              <a:rPr lang="en-US" dirty="0"/>
              <a:t>Place Your Holiday Illustration Here</a:t>
            </a:r>
          </a:p>
        </p:txBody>
      </p:sp>
      <p:sp>
        <p:nvSpPr>
          <p:cNvPr id="11" name="Text Placeholder 10">
            <a:extLst>
              <a:ext uri="{FF2B5EF4-FFF2-40B4-BE49-F238E27FC236}">
                <a16:creationId xmlns:a16="http://schemas.microsoft.com/office/drawing/2014/main" id="{97A10FAA-5CB3-422F-B7CD-8270F2950003}"/>
              </a:ext>
            </a:extLst>
          </p:cNvPr>
          <p:cNvSpPr>
            <a:spLocks noGrp="1"/>
          </p:cNvSpPr>
          <p:nvPr>
            <p:ph type="body" sz="quarter" idx="14" hasCustomPrompt="1"/>
          </p:nvPr>
        </p:nvSpPr>
        <p:spPr>
          <a:xfrm>
            <a:off x="3274380" y="13733700"/>
            <a:ext cx="3926520" cy="1152000"/>
          </a:xfrm>
        </p:spPr>
        <p:txBody>
          <a:bodyPr/>
          <a:lstStyle>
            <a:lvl1pPr marL="0" indent="0" algn="r">
              <a:buNone/>
              <a:defRPr sz="2400"/>
            </a:lvl1pPr>
            <a:lvl2pPr marL="502920" indent="0" algn="r">
              <a:buNone/>
              <a:defRPr/>
            </a:lvl2pPr>
            <a:lvl3pPr marL="1005840" indent="0" algn="r">
              <a:buNone/>
              <a:defRPr/>
            </a:lvl3pPr>
            <a:lvl4pPr marL="1508760" indent="0" algn="r">
              <a:buNone/>
              <a:defRPr/>
            </a:lvl4pPr>
            <a:lvl5pPr marL="2011680" indent="0" algn="r">
              <a:buNone/>
              <a:defRPr/>
            </a:lvl5pPr>
          </a:lstStyle>
          <a:p>
            <a:pPr lvl="0"/>
            <a:r>
              <a:rPr lang="en-US" dirty="0"/>
              <a:t>Where, What, Note</a:t>
            </a:r>
          </a:p>
        </p:txBody>
      </p:sp>
      <p:sp>
        <p:nvSpPr>
          <p:cNvPr id="13" name="Picture Placeholder 12">
            <a:extLst>
              <a:ext uri="{FF2B5EF4-FFF2-40B4-BE49-F238E27FC236}">
                <a16:creationId xmlns:a16="http://schemas.microsoft.com/office/drawing/2014/main" id="{6574F465-53D1-4268-8DF9-EF0559702D42}"/>
              </a:ext>
            </a:extLst>
          </p:cNvPr>
          <p:cNvSpPr>
            <a:spLocks noGrp="1"/>
          </p:cNvSpPr>
          <p:nvPr>
            <p:ph type="pic" sz="quarter" idx="15" hasCustomPrompt="1"/>
          </p:nvPr>
        </p:nvSpPr>
        <p:spPr>
          <a:xfrm>
            <a:off x="8172000" y="13733700"/>
            <a:ext cx="1260000" cy="1260000"/>
          </a:xfrm>
        </p:spPr>
        <p:txBody>
          <a:bodyPr anchor="ctr"/>
          <a:lstStyle>
            <a:lvl1pPr marL="0" indent="0" algn="ctr">
              <a:buNone/>
              <a:defRPr sz="1400" i="1"/>
            </a:lvl1pPr>
          </a:lstStyle>
          <a:p>
            <a:r>
              <a:rPr lang="en-US" dirty="0"/>
              <a:t>Illustration</a:t>
            </a:r>
          </a:p>
        </p:txBody>
      </p:sp>
    </p:spTree>
    <p:extLst>
      <p:ext uri="{BB962C8B-B14F-4D97-AF65-F5344CB8AC3E}">
        <p14:creationId xmlns:p14="http://schemas.microsoft.com/office/powerpoint/2010/main" val="402923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arland / Banner">
    <p:spTree>
      <p:nvGrpSpPr>
        <p:cNvPr id="1" name=""/>
        <p:cNvGrpSpPr/>
        <p:nvPr/>
      </p:nvGrpSpPr>
      <p:grpSpPr>
        <a:xfrm>
          <a:off x="0" y="0"/>
          <a:ext cx="0" cy="0"/>
          <a:chOff x="0" y="0"/>
          <a:chExt cx="0" cy="0"/>
        </a:xfrm>
      </p:grpSpPr>
      <p:sp>
        <p:nvSpPr>
          <p:cNvPr id="38" name="Isosceles Triangle 37">
            <a:extLst>
              <a:ext uri="{FF2B5EF4-FFF2-40B4-BE49-F238E27FC236}">
                <a16:creationId xmlns:a16="http://schemas.microsoft.com/office/drawing/2014/main" id="{BFE7F8A3-BED8-495E-AC51-8539D6A61E42}"/>
              </a:ext>
              <a:ext uri="{C183D7F6-B498-43B3-948B-1728B52AA6E4}">
                <adec:decorative xmlns:adec="http://schemas.microsoft.com/office/drawing/2017/decorative" val="1"/>
              </a:ext>
            </a:extLst>
          </p:cNvPr>
          <p:cNvSpPr/>
          <p:nvPr userDrawn="1"/>
        </p:nvSpPr>
        <p:spPr>
          <a:xfrm rot="16200000">
            <a:off x="889200" y="32399"/>
            <a:ext cx="3600000" cy="4680000"/>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9" name="Isosceles Triangle 38">
            <a:extLst>
              <a:ext uri="{FF2B5EF4-FFF2-40B4-BE49-F238E27FC236}">
                <a16:creationId xmlns:a16="http://schemas.microsoft.com/office/drawing/2014/main" id="{7791D075-85B0-40A3-8180-E30998B663C5}"/>
              </a:ext>
              <a:ext uri="{C183D7F6-B498-43B3-948B-1728B52AA6E4}">
                <adec:decorative xmlns:adec="http://schemas.microsoft.com/office/drawing/2017/decorative" val="1"/>
              </a:ext>
            </a:extLst>
          </p:cNvPr>
          <p:cNvSpPr/>
          <p:nvPr userDrawn="1"/>
        </p:nvSpPr>
        <p:spPr>
          <a:xfrm rot="5400000" flipH="1">
            <a:off x="5569200" y="32399"/>
            <a:ext cx="3600000" cy="468000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0" name="Isosceles Triangle 39">
            <a:extLst>
              <a:ext uri="{FF2B5EF4-FFF2-40B4-BE49-F238E27FC236}">
                <a16:creationId xmlns:a16="http://schemas.microsoft.com/office/drawing/2014/main" id="{AFE8E8BD-C0E3-43FC-BE01-02833E741B25}"/>
              </a:ext>
              <a:ext uri="{C183D7F6-B498-43B3-948B-1728B52AA6E4}">
                <adec:decorative xmlns:adec="http://schemas.microsoft.com/office/drawing/2017/decorative" val="1"/>
              </a:ext>
            </a:extLst>
          </p:cNvPr>
          <p:cNvSpPr/>
          <p:nvPr userDrawn="1"/>
        </p:nvSpPr>
        <p:spPr>
          <a:xfrm rot="16200000">
            <a:off x="889200" y="3632400"/>
            <a:ext cx="3600000" cy="4680000"/>
          </a:xfrm>
          <a:prstGeom prst="triangl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1" name="Isosceles Triangle 40">
            <a:extLst>
              <a:ext uri="{FF2B5EF4-FFF2-40B4-BE49-F238E27FC236}">
                <a16:creationId xmlns:a16="http://schemas.microsoft.com/office/drawing/2014/main" id="{BFFC0767-171D-4966-929D-B786F357F3A3}"/>
              </a:ext>
              <a:ext uri="{C183D7F6-B498-43B3-948B-1728B52AA6E4}">
                <adec:decorative xmlns:adec="http://schemas.microsoft.com/office/drawing/2017/decorative" val="1"/>
              </a:ext>
            </a:extLst>
          </p:cNvPr>
          <p:cNvSpPr/>
          <p:nvPr userDrawn="1"/>
        </p:nvSpPr>
        <p:spPr>
          <a:xfrm rot="5400000" flipH="1">
            <a:off x="5569200" y="3632400"/>
            <a:ext cx="3600000" cy="4680000"/>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2" name="Isosceles Triangle 41">
            <a:extLst>
              <a:ext uri="{FF2B5EF4-FFF2-40B4-BE49-F238E27FC236}">
                <a16:creationId xmlns:a16="http://schemas.microsoft.com/office/drawing/2014/main" id="{AFF8D523-CB4C-4AC7-A56E-7F01BA478066}"/>
              </a:ext>
              <a:ext uri="{C183D7F6-B498-43B3-948B-1728B52AA6E4}">
                <adec:decorative xmlns:adec="http://schemas.microsoft.com/office/drawing/2017/decorative" val="1"/>
              </a:ext>
            </a:extLst>
          </p:cNvPr>
          <p:cNvSpPr/>
          <p:nvPr userDrawn="1"/>
        </p:nvSpPr>
        <p:spPr>
          <a:xfrm rot="16200000">
            <a:off x="889200" y="7232401"/>
            <a:ext cx="3600000" cy="4680000"/>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3" name="Isosceles Triangle 42">
            <a:extLst>
              <a:ext uri="{FF2B5EF4-FFF2-40B4-BE49-F238E27FC236}">
                <a16:creationId xmlns:a16="http://schemas.microsoft.com/office/drawing/2014/main" id="{38ACC727-79D4-43DB-AA94-4107F9DE139B}"/>
              </a:ext>
              <a:ext uri="{C183D7F6-B498-43B3-948B-1728B52AA6E4}">
                <adec:decorative xmlns:adec="http://schemas.microsoft.com/office/drawing/2017/decorative" val="1"/>
              </a:ext>
            </a:extLst>
          </p:cNvPr>
          <p:cNvSpPr/>
          <p:nvPr userDrawn="1"/>
        </p:nvSpPr>
        <p:spPr>
          <a:xfrm rot="5400000" flipH="1">
            <a:off x="5569200" y="7232401"/>
            <a:ext cx="3600000" cy="4680000"/>
          </a:xfrm>
          <a:prstGeom prst="triangl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4" name="Isosceles Triangle 43">
            <a:extLst>
              <a:ext uri="{FF2B5EF4-FFF2-40B4-BE49-F238E27FC236}">
                <a16:creationId xmlns:a16="http://schemas.microsoft.com/office/drawing/2014/main" id="{16A2737D-42B8-4DD1-BAC6-8B8DAE11B16B}"/>
              </a:ext>
              <a:ext uri="{C183D7F6-B498-43B3-948B-1728B52AA6E4}">
                <adec:decorative xmlns:adec="http://schemas.microsoft.com/office/drawing/2017/decorative" val="1"/>
              </a:ext>
            </a:extLst>
          </p:cNvPr>
          <p:cNvSpPr/>
          <p:nvPr userDrawn="1"/>
        </p:nvSpPr>
        <p:spPr>
          <a:xfrm rot="16200000">
            <a:off x="889200" y="10832401"/>
            <a:ext cx="3600000" cy="468000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5" name="Isosceles Triangle 44">
            <a:extLst>
              <a:ext uri="{FF2B5EF4-FFF2-40B4-BE49-F238E27FC236}">
                <a16:creationId xmlns:a16="http://schemas.microsoft.com/office/drawing/2014/main" id="{AE42C500-ACF3-43B8-A5FF-401AE948F8FE}"/>
              </a:ext>
              <a:ext uri="{C183D7F6-B498-43B3-948B-1728B52AA6E4}">
                <adec:decorative xmlns:adec="http://schemas.microsoft.com/office/drawing/2017/decorative" val="1"/>
              </a:ext>
            </a:extLst>
          </p:cNvPr>
          <p:cNvSpPr/>
          <p:nvPr userDrawn="1"/>
        </p:nvSpPr>
        <p:spPr>
          <a:xfrm rot="5400000" flipH="1">
            <a:off x="5569200" y="10832401"/>
            <a:ext cx="3600000" cy="4680000"/>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4" name="Straight Connector 13">
            <a:extLst>
              <a:ext uri="{FF2B5EF4-FFF2-40B4-BE49-F238E27FC236}">
                <a16:creationId xmlns:a16="http://schemas.microsoft.com/office/drawing/2014/main" id="{60B7EE3B-0E04-42A5-93CF-BF6A1D5F2764}"/>
              </a:ext>
              <a:ext uri="{C183D7F6-B498-43B3-948B-1728B52AA6E4}">
                <adec:decorative xmlns:adec="http://schemas.microsoft.com/office/drawing/2017/decorative" val="1"/>
              </a:ext>
            </a:extLst>
          </p:cNvPr>
          <p:cNvCxnSpPr/>
          <p:nvPr userDrawn="1"/>
        </p:nvCxnSpPr>
        <p:spPr>
          <a:xfrm>
            <a:off x="5029200" y="0"/>
            <a:ext cx="0" cy="1554480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userDrawn="1">
            <p:ph type="title"/>
          </p:nvPr>
        </p:nvSpPr>
        <p:spPr/>
        <p:txBody>
          <a:bodyPr/>
          <a:lstStyle/>
          <a:p>
            <a:r>
              <a:rPr lang="en-US" noProof="0"/>
              <a:t>Click to edit Master title style</a:t>
            </a:r>
          </a:p>
        </p:txBody>
      </p:sp>
      <p:cxnSp>
        <p:nvCxnSpPr>
          <p:cNvPr id="16" name="Straight Connector 15">
            <a:extLst>
              <a:ext uri="{FF2B5EF4-FFF2-40B4-BE49-F238E27FC236}">
                <a16:creationId xmlns:a16="http://schemas.microsoft.com/office/drawing/2014/main" id="{478AA57D-50B6-489A-A8D9-35890E856F02}"/>
              </a:ext>
              <a:ext uri="{C183D7F6-B498-43B3-948B-1728B52AA6E4}">
                <adec:decorative xmlns:adec="http://schemas.microsoft.com/office/drawing/2017/decorative" val="1"/>
              </a:ext>
            </a:extLst>
          </p:cNvPr>
          <p:cNvCxnSpPr/>
          <p:nvPr userDrawn="1"/>
        </p:nvCxnSpPr>
        <p:spPr>
          <a:xfrm flipH="1">
            <a:off x="0" y="11372401"/>
            <a:ext cx="10058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E800A2A-5534-4B69-BFA8-941F86B5F357}"/>
              </a:ext>
              <a:ext uri="{C183D7F6-B498-43B3-948B-1728B52AA6E4}">
                <adec:decorative xmlns:adec="http://schemas.microsoft.com/office/drawing/2017/decorative" val="1"/>
              </a:ext>
            </a:extLst>
          </p:cNvPr>
          <p:cNvCxnSpPr/>
          <p:nvPr userDrawn="1"/>
        </p:nvCxnSpPr>
        <p:spPr>
          <a:xfrm flipH="1">
            <a:off x="0" y="7767514"/>
            <a:ext cx="10058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BAFFD07-89D5-4934-AA66-E1F484B39DCD}"/>
              </a:ext>
              <a:ext uri="{C183D7F6-B498-43B3-948B-1728B52AA6E4}">
                <adec:decorative xmlns:adec="http://schemas.microsoft.com/office/drawing/2017/decorative" val="1"/>
              </a:ext>
            </a:extLst>
          </p:cNvPr>
          <p:cNvCxnSpPr/>
          <p:nvPr userDrawn="1"/>
        </p:nvCxnSpPr>
        <p:spPr>
          <a:xfrm flipH="1">
            <a:off x="0" y="4172400"/>
            <a:ext cx="10058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Picture Placeholder 21">
            <a:extLst>
              <a:ext uri="{FF2B5EF4-FFF2-40B4-BE49-F238E27FC236}">
                <a16:creationId xmlns:a16="http://schemas.microsoft.com/office/drawing/2014/main" id="{B8FF1F01-349B-4B63-9E8B-1164F0C9F4E2}"/>
              </a:ext>
            </a:extLst>
          </p:cNvPr>
          <p:cNvSpPr>
            <a:spLocks noGrp="1"/>
          </p:cNvSpPr>
          <p:nvPr userDrawn="1">
            <p:ph type="pic" sz="quarter" idx="10" hasCustomPrompt="1"/>
          </p:nvPr>
        </p:nvSpPr>
        <p:spPr>
          <a:xfrm rot="5400000">
            <a:off x="1649982" y="860400"/>
            <a:ext cx="3024000" cy="3024000"/>
          </a:xfrm>
        </p:spPr>
        <p:txBody>
          <a:bodyPr vert="vert270" anchor="ctr"/>
          <a:lstStyle>
            <a:lvl1pPr marL="0" indent="0" algn="ctr">
              <a:buNone/>
              <a:defRPr sz="1400"/>
            </a:lvl1pPr>
          </a:lstStyle>
          <a:p>
            <a:r>
              <a:rPr lang="en-US" noProof="0" dirty="0"/>
              <a:t>Place Your Holiday Illustration Here</a:t>
            </a:r>
          </a:p>
        </p:txBody>
      </p:sp>
      <p:sp>
        <p:nvSpPr>
          <p:cNvPr id="23" name="Picture Placeholder 21">
            <a:extLst>
              <a:ext uri="{FF2B5EF4-FFF2-40B4-BE49-F238E27FC236}">
                <a16:creationId xmlns:a16="http://schemas.microsoft.com/office/drawing/2014/main" id="{4C78D51B-9947-463A-B219-D1C12A80397D}"/>
              </a:ext>
            </a:extLst>
          </p:cNvPr>
          <p:cNvSpPr>
            <a:spLocks noGrp="1"/>
          </p:cNvSpPr>
          <p:nvPr userDrawn="1">
            <p:ph type="pic" sz="quarter" idx="11" hasCustomPrompt="1"/>
          </p:nvPr>
        </p:nvSpPr>
        <p:spPr>
          <a:xfrm rot="5400000">
            <a:off x="1649982" y="4453071"/>
            <a:ext cx="3024000" cy="3024000"/>
          </a:xfrm>
        </p:spPr>
        <p:txBody>
          <a:bodyPr vert="vert270" anchor="ctr"/>
          <a:lstStyle>
            <a:lvl1pPr marL="0" indent="0" algn="ctr">
              <a:buNone/>
              <a:defRPr sz="1400"/>
            </a:lvl1pPr>
          </a:lstStyle>
          <a:p>
            <a:r>
              <a:rPr lang="en-US" noProof="0" dirty="0"/>
              <a:t>Place Your Holiday Illustration Here</a:t>
            </a:r>
          </a:p>
        </p:txBody>
      </p:sp>
      <p:sp>
        <p:nvSpPr>
          <p:cNvPr id="24" name="Picture Placeholder 21">
            <a:extLst>
              <a:ext uri="{FF2B5EF4-FFF2-40B4-BE49-F238E27FC236}">
                <a16:creationId xmlns:a16="http://schemas.microsoft.com/office/drawing/2014/main" id="{84AE7053-80FF-467D-B101-390F98431E7A}"/>
              </a:ext>
            </a:extLst>
          </p:cNvPr>
          <p:cNvSpPr>
            <a:spLocks noGrp="1"/>
          </p:cNvSpPr>
          <p:nvPr userDrawn="1">
            <p:ph type="pic" sz="quarter" idx="12" hasCustomPrompt="1"/>
          </p:nvPr>
        </p:nvSpPr>
        <p:spPr>
          <a:xfrm rot="5400000">
            <a:off x="1649982" y="8060401"/>
            <a:ext cx="3024000" cy="3024000"/>
          </a:xfrm>
        </p:spPr>
        <p:txBody>
          <a:bodyPr vert="vert270" anchor="ctr"/>
          <a:lstStyle>
            <a:lvl1pPr marL="0" indent="0" algn="ctr">
              <a:buNone/>
              <a:defRPr sz="1400"/>
            </a:lvl1pPr>
          </a:lstStyle>
          <a:p>
            <a:r>
              <a:rPr lang="en-US" noProof="0" dirty="0"/>
              <a:t>Place Your Holiday Illustration Here</a:t>
            </a:r>
          </a:p>
        </p:txBody>
      </p:sp>
      <p:sp>
        <p:nvSpPr>
          <p:cNvPr id="25" name="Picture Placeholder 21">
            <a:extLst>
              <a:ext uri="{FF2B5EF4-FFF2-40B4-BE49-F238E27FC236}">
                <a16:creationId xmlns:a16="http://schemas.microsoft.com/office/drawing/2014/main" id="{64FEA903-721B-4369-9EC9-D9E1AC25438D}"/>
              </a:ext>
            </a:extLst>
          </p:cNvPr>
          <p:cNvSpPr>
            <a:spLocks noGrp="1"/>
          </p:cNvSpPr>
          <p:nvPr userDrawn="1">
            <p:ph type="pic" sz="quarter" idx="13" hasCustomPrompt="1"/>
          </p:nvPr>
        </p:nvSpPr>
        <p:spPr>
          <a:xfrm rot="5400000">
            <a:off x="1649982" y="11660401"/>
            <a:ext cx="3024000" cy="3024000"/>
          </a:xfrm>
        </p:spPr>
        <p:txBody>
          <a:bodyPr vert="vert270" anchor="ctr"/>
          <a:lstStyle>
            <a:lvl1pPr marL="0" indent="0" algn="ctr">
              <a:buNone/>
              <a:defRPr sz="1400"/>
            </a:lvl1pPr>
          </a:lstStyle>
          <a:p>
            <a:r>
              <a:rPr lang="en-US" noProof="0" dirty="0"/>
              <a:t>Place Your Holiday Illustration Here</a:t>
            </a:r>
          </a:p>
        </p:txBody>
      </p:sp>
      <p:sp>
        <p:nvSpPr>
          <p:cNvPr id="27" name="Picture Placeholder 26">
            <a:extLst>
              <a:ext uri="{FF2B5EF4-FFF2-40B4-BE49-F238E27FC236}">
                <a16:creationId xmlns:a16="http://schemas.microsoft.com/office/drawing/2014/main" id="{2013FA46-245C-4F98-A3AE-F4B95DB799D1}"/>
              </a:ext>
            </a:extLst>
          </p:cNvPr>
          <p:cNvSpPr>
            <a:spLocks noGrp="1"/>
          </p:cNvSpPr>
          <p:nvPr userDrawn="1">
            <p:ph type="pic" sz="quarter" idx="14" hasCustomPrompt="1"/>
          </p:nvPr>
        </p:nvSpPr>
        <p:spPr>
          <a:xfrm rot="16200000">
            <a:off x="5384418" y="860425"/>
            <a:ext cx="3024000" cy="3024000"/>
          </a:xfrm>
        </p:spPr>
        <p:txBody>
          <a:bodyPr vert="vert" anchor="ctr"/>
          <a:lstStyle>
            <a:lvl1pPr marL="0" indent="0" algn="ctr">
              <a:buNone/>
              <a:defRPr sz="1400"/>
            </a:lvl1pPr>
          </a:lstStyle>
          <a:p>
            <a:r>
              <a:rPr lang="en-US" noProof="0" dirty="0"/>
              <a:t>Place Your Holiday Illustration Here</a:t>
            </a:r>
          </a:p>
        </p:txBody>
      </p:sp>
      <p:sp>
        <p:nvSpPr>
          <p:cNvPr id="28" name="Picture Placeholder 26">
            <a:extLst>
              <a:ext uri="{FF2B5EF4-FFF2-40B4-BE49-F238E27FC236}">
                <a16:creationId xmlns:a16="http://schemas.microsoft.com/office/drawing/2014/main" id="{3F96FDA5-1896-4CEB-AC11-7D4FC4833247}"/>
              </a:ext>
            </a:extLst>
          </p:cNvPr>
          <p:cNvSpPr>
            <a:spLocks noGrp="1"/>
          </p:cNvSpPr>
          <p:nvPr userDrawn="1">
            <p:ph type="pic" sz="quarter" idx="15" hasCustomPrompt="1"/>
          </p:nvPr>
        </p:nvSpPr>
        <p:spPr>
          <a:xfrm rot="16200000">
            <a:off x="5384418" y="4460402"/>
            <a:ext cx="3024000" cy="3024000"/>
          </a:xfrm>
        </p:spPr>
        <p:txBody>
          <a:bodyPr vert="vert" anchor="ctr"/>
          <a:lstStyle>
            <a:lvl1pPr marL="0" indent="0" algn="ctr">
              <a:buNone/>
              <a:defRPr sz="1400"/>
            </a:lvl1pPr>
          </a:lstStyle>
          <a:p>
            <a:r>
              <a:rPr lang="en-US" noProof="0" dirty="0"/>
              <a:t>Place Your Holiday Illustration Here</a:t>
            </a:r>
          </a:p>
        </p:txBody>
      </p:sp>
      <p:sp>
        <p:nvSpPr>
          <p:cNvPr id="29" name="Picture Placeholder 26">
            <a:extLst>
              <a:ext uri="{FF2B5EF4-FFF2-40B4-BE49-F238E27FC236}">
                <a16:creationId xmlns:a16="http://schemas.microsoft.com/office/drawing/2014/main" id="{BAFD5678-08F4-4639-824A-497B288D63E5}"/>
              </a:ext>
            </a:extLst>
          </p:cNvPr>
          <p:cNvSpPr>
            <a:spLocks noGrp="1"/>
          </p:cNvSpPr>
          <p:nvPr userDrawn="1">
            <p:ph type="pic" sz="quarter" idx="16" hasCustomPrompt="1"/>
          </p:nvPr>
        </p:nvSpPr>
        <p:spPr>
          <a:xfrm rot="16200000">
            <a:off x="5384418" y="8050627"/>
            <a:ext cx="3024000" cy="3024000"/>
          </a:xfrm>
        </p:spPr>
        <p:txBody>
          <a:bodyPr vert="vert" anchor="ctr"/>
          <a:lstStyle>
            <a:lvl1pPr marL="0" indent="0" algn="ctr">
              <a:buNone/>
              <a:defRPr sz="1400"/>
            </a:lvl1pPr>
          </a:lstStyle>
          <a:p>
            <a:r>
              <a:rPr lang="en-US" noProof="0" dirty="0"/>
              <a:t>Place Your Holiday Illustration Here</a:t>
            </a:r>
          </a:p>
        </p:txBody>
      </p:sp>
      <p:sp>
        <p:nvSpPr>
          <p:cNvPr id="30" name="Picture Placeholder 26">
            <a:extLst>
              <a:ext uri="{FF2B5EF4-FFF2-40B4-BE49-F238E27FC236}">
                <a16:creationId xmlns:a16="http://schemas.microsoft.com/office/drawing/2014/main" id="{942C86EC-2EA7-4D7D-A833-085F787ECA11}"/>
              </a:ext>
            </a:extLst>
          </p:cNvPr>
          <p:cNvSpPr>
            <a:spLocks noGrp="1"/>
          </p:cNvSpPr>
          <p:nvPr userDrawn="1">
            <p:ph type="pic" sz="quarter" idx="17" hasCustomPrompt="1"/>
          </p:nvPr>
        </p:nvSpPr>
        <p:spPr>
          <a:xfrm rot="16200000">
            <a:off x="5384418" y="11650627"/>
            <a:ext cx="3024000" cy="3024000"/>
          </a:xfrm>
        </p:spPr>
        <p:txBody>
          <a:bodyPr vert="vert" anchor="ctr"/>
          <a:lstStyle>
            <a:lvl1pPr marL="0" indent="0" algn="ctr">
              <a:buNone/>
              <a:defRPr sz="1400"/>
            </a:lvl1pPr>
          </a:lstStyle>
          <a:p>
            <a:r>
              <a:rPr lang="en-US" noProof="0" dirty="0"/>
              <a:t>Place Your Holiday Illustration Here</a:t>
            </a:r>
          </a:p>
        </p:txBody>
      </p:sp>
    </p:spTree>
    <p:extLst>
      <p:ext uri="{BB962C8B-B14F-4D97-AF65-F5344CB8AC3E}">
        <p14:creationId xmlns:p14="http://schemas.microsoft.com/office/powerpoint/2010/main" val="1209020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ake Topper">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661C17-9712-4F4F-A5F8-6EB593BCD495}"/>
              </a:ext>
            </a:extLst>
          </p:cNvPr>
          <p:cNvSpPr>
            <a:spLocks noGrp="1"/>
          </p:cNvSpPr>
          <p:nvPr>
            <p:ph type="title"/>
          </p:nvPr>
        </p:nvSpPr>
        <p:spPr/>
        <p:txBody>
          <a:bodyPr/>
          <a:lstStyle/>
          <a:p>
            <a:r>
              <a:rPr lang="en-US" noProof="0"/>
              <a:t>Click to edit Master title style</a:t>
            </a:r>
          </a:p>
        </p:txBody>
      </p:sp>
      <p:sp>
        <p:nvSpPr>
          <p:cNvPr id="15" name="Oval 14" descr="Cake Topper">
            <a:extLst>
              <a:ext uri="{FF2B5EF4-FFF2-40B4-BE49-F238E27FC236}">
                <a16:creationId xmlns:a16="http://schemas.microsoft.com/office/drawing/2014/main" id="{22D241E1-0296-44D3-89EC-97BEB1C4D18A}"/>
              </a:ext>
            </a:extLst>
          </p:cNvPr>
          <p:cNvSpPr/>
          <p:nvPr userDrawn="1"/>
        </p:nvSpPr>
        <p:spPr>
          <a:xfrm>
            <a:off x="602305" y="1001487"/>
            <a:ext cx="1828800" cy="1828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Oval 15" descr="Cake Topper">
            <a:extLst>
              <a:ext uri="{FF2B5EF4-FFF2-40B4-BE49-F238E27FC236}">
                <a16:creationId xmlns:a16="http://schemas.microsoft.com/office/drawing/2014/main" id="{055AFC4B-58B4-4252-AE78-6E21878F1E9F}"/>
              </a:ext>
            </a:extLst>
          </p:cNvPr>
          <p:cNvSpPr/>
          <p:nvPr userDrawn="1"/>
        </p:nvSpPr>
        <p:spPr>
          <a:xfrm>
            <a:off x="2943969" y="1001487"/>
            <a:ext cx="1828800" cy="1828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Oval 16" descr="Cake Topper">
            <a:extLst>
              <a:ext uri="{FF2B5EF4-FFF2-40B4-BE49-F238E27FC236}">
                <a16:creationId xmlns:a16="http://schemas.microsoft.com/office/drawing/2014/main" id="{AA7A7EEF-BB0A-42B9-A8D3-D5A718A08A68}"/>
              </a:ext>
            </a:extLst>
          </p:cNvPr>
          <p:cNvSpPr/>
          <p:nvPr userDrawn="1"/>
        </p:nvSpPr>
        <p:spPr>
          <a:xfrm>
            <a:off x="5285633" y="1001487"/>
            <a:ext cx="1828800" cy="1828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Oval 17" descr="Cake Topper">
            <a:extLst>
              <a:ext uri="{FF2B5EF4-FFF2-40B4-BE49-F238E27FC236}">
                <a16:creationId xmlns:a16="http://schemas.microsoft.com/office/drawing/2014/main" id="{9BAD5287-9EF0-4ED0-8F7E-D3BCEE02297A}"/>
              </a:ext>
            </a:extLst>
          </p:cNvPr>
          <p:cNvSpPr/>
          <p:nvPr userDrawn="1"/>
        </p:nvSpPr>
        <p:spPr>
          <a:xfrm>
            <a:off x="7627296" y="1001487"/>
            <a:ext cx="1828800" cy="1828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Oval 18" descr="Cake Topper">
            <a:extLst>
              <a:ext uri="{FF2B5EF4-FFF2-40B4-BE49-F238E27FC236}">
                <a16:creationId xmlns:a16="http://schemas.microsoft.com/office/drawing/2014/main" id="{133BD38E-1E92-4730-A9A4-EC8262D8422F}"/>
              </a:ext>
            </a:extLst>
          </p:cNvPr>
          <p:cNvSpPr/>
          <p:nvPr userDrawn="1"/>
        </p:nvSpPr>
        <p:spPr>
          <a:xfrm>
            <a:off x="602305" y="3344092"/>
            <a:ext cx="1828800" cy="1828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Oval 19" descr="Cake Topper">
            <a:extLst>
              <a:ext uri="{FF2B5EF4-FFF2-40B4-BE49-F238E27FC236}">
                <a16:creationId xmlns:a16="http://schemas.microsoft.com/office/drawing/2014/main" id="{5C4526ED-0B45-4FA5-9F01-9499EBDDE05D}"/>
              </a:ext>
            </a:extLst>
          </p:cNvPr>
          <p:cNvSpPr/>
          <p:nvPr userDrawn="1"/>
        </p:nvSpPr>
        <p:spPr>
          <a:xfrm>
            <a:off x="2943969" y="3344092"/>
            <a:ext cx="1828800" cy="1828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Oval 20" descr="Cake Topper">
            <a:extLst>
              <a:ext uri="{FF2B5EF4-FFF2-40B4-BE49-F238E27FC236}">
                <a16:creationId xmlns:a16="http://schemas.microsoft.com/office/drawing/2014/main" id="{614FC0C1-CFF6-47BE-83A2-45A04E8AA5B3}"/>
              </a:ext>
            </a:extLst>
          </p:cNvPr>
          <p:cNvSpPr/>
          <p:nvPr userDrawn="1"/>
        </p:nvSpPr>
        <p:spPr>
          <a:xfrm>
            <a:off x="5285633" y="3344092"/>
            <a:ext cx="1828800" cy="1828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Oval 21" descr="Cake Topper">
            <a:extLst>
              <a:ext uri="{FF2B5EF4-FFF2-40B4-BE49-F238E27FC236}">
                <a16:creationId xmlns:a16="http://schemas.microsoft.com/office/drawing/2014/main" id="{A465B567-2E5D-4388-B36B-55BC0697999E}"/>
              </a:ext>
            </a:extLst>
          </p:cNvPr>
          <p:cNvSpPr/>
          <p:nvPr userDrawn="1"/>
        </p:nvSpPr>
        <p:spPr>
          <a:xfrm>
            <a:off x="7627296" y="3344092"/>
            <a:ext cx="1828800" cy="1828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Oval 22" descr="Cake Topper">
            <a:extLst>
              <a:ext uri="{FF2B5EF4-FFF2-40B4-BE49-F238E27FC236}">
                <a16:creationId xmlns:a16="http://schemas.microsoft.com/office/drawing/2014/main" id="{84350E53-2D66-4C95-851B-6F8375557924}"/>
              </a:ext>
            </a:extLst>
          </p:cNvPr>
          <p:cNvSpPr/>
          <p:nvPr userDrawn="1"/>
        </p:nvSpPr>
        <p:spPr>
          <a:xfrm>
            <a:off x="602305" y="5686697"/>
            <a:ext cx="1828800" cy="1828800"/>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Oval 23" descr="Cake Topper">
            <a:extLst>
              <a:ext uri="{FF2B5EF4-FFF2-40B4-BE49-F238E27FC236}">
                <a16:creationId xmlns:a16="http://schemas.microsoft.com/office/drawing/2014/main" id="{81A59A68-32AA-40C1-8902-F6D9E8A66C15}"/>
              </a:ext>
            </a:extLst>
          </p:cNvPr>
          <p:cNvSpPr/>
          <p:nvPr userDrawn="1"/>
        </p:nvSpPr>
        <p:spPr>
          <a:xfrm>
            <a:off x="2943969" y="5686697"/>
            <a:ext cx="1828800" cy="1828800"/>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Oval 24" descr="Cake Topper">
            <a:extLst>
              <a:ext uri="{FF2B5EF4-FFF2-40B4-BE49-F238E27FC236}">
                <a16:creationId xmlns:a16="http://schemas.microsoft.com/office/drawing/2014/main" id="{6C6C6E34-06EC-40C7-A41F-441350A8EABB}"/>
              </a:ext>
            </a:extLst>
          </p:cNvPr>
          <p:cNvSpPr/>
          <p:nvPr userDrawn="1"/>
        </p:nvSpPr>
        <p:spPr>
          <a:xfrm>
            <a:off x="5285633" y="5686697"/>
            <a:ext cx="1828800" cy="18288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Oval 25" descr="Cake Topper">
            <a:extLst>
              <a:ext uri="{FF2B5EF4-FFF2-40B4-BE49-F238E27FC236}">
                <a16:creationId xmlns:a16="http://schemas.microsoft.com/office/drawing/2014/main" id="{8C5A73DE-5903-4ED7-AF8E-2BB39996FB6A}"/>
              </a:ext>
            </a:extLst>
          </p:cNvPr>
          <p:cNvSpPr/>
          <p:nvPr userDrawn="1"/>
        </p:nvSpPr>
        <p:spPr>
          <a:xfrm>
            <a:off x="7627296" y="5686697"/>
            <a:ext cx="1828800" cy="18288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7" name="Oval 26" descr="Cake Topper">
            <a:extLst>
              <a:ext uri="{FF2B5EF4-FFF2-40B4-BE49-F238E27FC236}">
                <a16:creationId xmlns:a16="http://schemas.microsoft.com/office/drawing/2014/main" id="{02A66142-2442-4396-98D5-D25267988AAD}"/>
              </a:ext>
            </a:extLst>
          </p:cNvPr>
          <p:cNvSpPr/>
          <p:nvPr userDrawn="1"/>
        </p:nvSpPr>
        <p:spPr>
          <a:xfrm>
            <a:off x="602305" y="8029302"/>
            <a:ext cx="1828800" cy="1828800"/>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8" name="Oval 27" descr="Cake Topper">
            <a:extLst>
              <a:ext uri="{FF2B5EF4-FFF2-40B4-BE49-F238E27FC236}">
                <a16:creationId xmlns:a16="http://schemas.microsoft.com/office/drawing/2014/main" id="{A788F8FE-8AE2-404F-8CF4-EBC429EEC8F2}"/>
              </a:ext>
            </a:extLst>
          </p:cNvPr>
          <p:cNvSpPr/>
          <p:nvPr userDrawn="1"/>
        </p:nvSpPr>
        <p:spPr>
          <a:xfrm>
            <a:off x="2943969" y="8029302"/>
            <a:ext cx="1828800" cy="1828800"/>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9" name="Oval 28" descr="Cake Topper">
            <a:extLst>
              <a:ext uri="{FF2B5EF4-FFF2-40B4-BE49-F238E27FC236}">
                <a16:creationId xmlns:a16="http://schemas.microsoft.com/office/drawing/2014/main" id="{4359A6DD-D6E9-4095-BCE8-EC0F5FEDBC50}"/>
              </a:ext>
            </a:extLst>
          </p:cNvPr>
          <p:cNvSpPr/>
          <p:nvPr userDrawn="1"/>
        </p:nvSpPr>
        <p:spPr>
          <a:xfrm>
            <a:off x="5285633" y="8029302"/>
            <a:ext cx="1828800" cy="18288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Oval 29" descr="Cake Topper">
            <a:extLst>
              <a:ext uri="{FF2B5EF4-FFF2-40B4-BE49-F238E27FC236}">
                <a16:creationId xmlns:a16="http://schemas.microsoft.com/office/drawing/2014/main" id="{167F0E78-A052-4B54-B568-D66BF6E1FA63}"/>
              </a:ext>
            </a:extLst>
          </p:cNvPr>
          <p:cNvSpPr/>
          <p:nvPr userDrawn="1"/>
        </p:nvSpPr>
        <p:spPr>
          <a:xfrm>
            <a:off x="7627296" y="8029302"/>
            <a:ext cx="1828800" cy="18288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Oval 30" descr="Cake Topper">
            <a:extLst>
              <a:ext uri="{FF2B5EF4-FFF2-40B4-BE49-F238E27FC236}">
                <a16:creationId xmlns:a16="http://schemas.microsoft.com/office/drawing/2014/main" id="{AC5560E8-E973-438B-8F9A-0458704628A8}"/>
              </a:ext>
            </a:extLst>
          </p:cNvPr>
          <p:cNvSpPr/>
          <p:nvPr userDrawn="1"/>
        </p:nvSpPr>
        <p:spPr>
          <a:xfrm>
            <a:off x="602305" y="10371907"/>
            <a:ext cx="1828800" cy="18288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2" name="Oval 31" descr="Cake Topper">
            <a:extLst>
              <a:ext uri="{FF2B5EF4-FFF2-40B4-BE49-F238E27FC236}">
                <a16:creationId xmlns:a16="http://schemas.microsoft.com/office/drawing/2014/main" id="{D9F66CA7-6F00-48D7-AA88-75D7FB8B4626}"/>
              </a:ext>
            </a:extLst>
          </p:cNvPr>
          <p:cNvSpPr/>
          <p:nvPr userDrawn="1"/>
        </p:nvSpPr>
        <p:spPr>
          <a:xfrm>
            <a:off x="2943969" y="10371907"/>
            <a:ext cx="1828800" cy="18288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Oval 32" descr="Cake Topper">
            <a:extLst>
              <a:ext uri="{FF2B5EF4-FFF2-40B4-BE49-F238E27FC236}">
                <a16:creationId xmlns:a16="http://schemas.microsoft.com/office/drawing/2014/main" id="{1BC8F328-CFA7-49E2-AC43-94A098CC0DD1}"/>
              </a:ext>
            </a:extLst>
          </p:cNvPr>
          <p:cNvSpPr/>
          <p:nvPr userDrawn="1"/>
        </p:nvSpPr>
        <p:spPr>
          <a:xfrm>
            <a:off x="5285633" y="10371907"/>
            <a:ext cx="1828800" cy="18288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Oval 33" descr="Cake Topper">
            <a:extLst>
              <a:ext uri="{FF2B5EF4-FFF2-40B4-BE49-F238E27FC236}">
                <a16:creationId xmlns:a16="http://schemas.microsoft.com/office/drawing/2014/main" id="{EB54325C-CF53-469A-813D-D96CA887946D}"/>
              </a:ext>
            </a:extLst>
          </p:cNvPr>
          <p:cNvSpPr/>
          <p:nvPr userDrawn="1"/>
        </p:nvSpPr>
        <p:spPr>
          <a:xfrm>
            <a:off x="7627296" y="10371907"/>
            <a:ext cx="1828800" cy="18288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5" name="Oval 34" descr="Cake Topper">
            <a:extLst>
              <a:ext uri="{FF2B5EF4-FFF2-40B4-BE49-F238E27FC236}">
                <a16:creationId xmlns:a16="http://schemas.microsoft.com/office/drawing/2014/main" id="{CEDF33BD-8EDC-42AA-917A-656F2282649A}"/>
              </a:ext>
            </a:extLst>
          </p:cNvPr>
          <p:cNvSpPr/>
          <p:nvPr userDrawn="1"/>
        </p:nvSpPr>
        <p:spPr>
          <a:xfrm>
            <a:off x="602305" y="12714513"/>
            <a:ext cx="1828800" cy="18288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6" name="Oval 35" descr="Cake Topper">
            <a:extLst>
              <a:ext uri="{FF2B5EF4-FFF2-40B4-BE49-F238E27FC236}">
                <a16:creationId xmlns:a16="http://schemas.microsoft.com/office/drawing/2014/main" id="{9737179F-2FE0-4049-9577-7BC2E63DCF18}"/>
              </a:ext>
            </a:extLst>
          </p:cNvPr>
          <p:cNvSpPr/>
          <p:nvPr userDrawn="1"/>
        </p:nvSpPr>
        <p:spPr>
          <a:xfrm>
            <a:off x="2943969" y="12714513"/>
            <a:ext cx="1828800" cy="18288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7" name="Oval 36" descr="Cake Topper">
            <a:extLst>
              <a:ext uri="{FF2B5EF4-FFF2-40B4-BE49-F238E27FC236}">
                <a16:creationId xmlns:a16="http://schemas.microsoft.com/office/drawing/2014/main" id="{4511AE21-1711-43AF-9FAC-016C341DFE54}"/>
              </a:ext>
            </a:extLst>
          </p:cNvPr>
          <p:cNvSpPr/>
          <p:nvPr userDrawn="1"/>
        </p:nvSpPr>
        <p:spPr>
          <a:xfrm>
            <a:off x="5285633" y="12714513"/>
            <a:ext cx="1828800" cy="18288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8" name="Oval 37" descr="Cake Topper">
            <a:extLst>
              <a:ext uri="{FF2B5EF4-FFF2-40B4-BE49-F238E27FC236}">
                <a16:creationId xmlns:a16="http://schemas.microsoft.com/office/drawing/2014/main" id="{651FB0CE-3D2C-4128-8E78-7C7A62280D85}"/>
              </a:ext>
            </a:extLst>
          </p:cNvPr>
          <p:cNvSpPr/>
          <p:nvPr userDrawn="1"/>
        </p:nvSpPr>
        <p:spPr>
          <a:xfrm>
            <a:off x="7627296" y="12714513"/>
            <a:ext cx="1828800" cy="18288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Picture Placeholder 4">
            <a:extLst>
              <a:ext uri="{FF2B5EF4-FFF2-40B4-BE49-F238E27FC236}">
                <a16:creationId xmlns:a16="http://schemas.microsoft.com/office/drawing/2014/main" id="{E3933920-C164-4C9E-AC9D-77E1164C99C4}"/>
              </a:ext>
            </a:extLst>
          </p:cNvPr>
          <p:cNvSpPr>
            <a:spLocks noGrp="1"/>
          </p:cNvSpPr>
          <p:nvPr userDrawn="1">
            <p:ph type="pic" sz="quarter" idx="10" hasCustomPrompt="1"/>
          </p:nvPr>
        </p:nvSpPr>
        <p:spPr>
          <a:xfrm>
            <a:off x="821380" y="1172937"/>
            <a:ext cx="1390650" cy="1485900"/>
          </a:xfrm>
        </p:spPr>
        <p:txBody>
          <a:bodyPr anchor="ctr"/>
          <a:lstStyle>
            <a:lvl1pPr marL="0" indent="0" algn="ctr">
              <a:buNone/>
              <a:defRPr sz="1400" i="1"/>
            </a:lvl1pPr>
          </a:lstStyle>
          <a:p>
            <a:r>
              <a:rPr lang="en-US" noProof="0" dirty="0"/>
              <a:t>Place Your Holiday Illustration Here</a:t>
            </a:r>
          </a:p>
        </p:txBody>
      </p:sp>
      <p:sp>
        <p:nvSpPr>
          <p:cNvPr id="42" name="Picture Placeholder 4">
            <a:extLst>
              <a:ext uri="{FF2B5EF4-FFF2-40B4-BE49-F238E27FC236}">
                <a16:creationId xmlns:a16="http://schemas.microsoft.com/office/drawing/2014/main" id="{40034EF0-B92B-4221-919B-307F70165900}"/>
              </a:ext>
            </a:extLst>
          </p:cNvPr>
          <p:cNvSpPr>
            <a:spLocks noGrp="1"/>
          </p:cNvSpPr>
          <p:nvPr userDrawn="1">
            <p:ph type="pic" sz="quarter" idx="11" hasCustomPrompt="1"/>
          </p:nvPr>
        </p:nvSpPr>
        <p:spPr>
          <a:xfrm>
            <a:off x="3163044" y="1172937"/>
            <a:ext cx="1390650" cy="1485900"/>
          </a:xfrm>
        </p:spPr>
        <p:txBody>
          <a:bodyPr anchor="ctr"/>
          <a:lstStyle>
            <a:lvl1pPr marL="0" indent="0" algn="ctr">
              <a:buNone/>
              <a:defRPr sz="1400" i="1"/>
            </a:lvl1pPr>
          </a:lstStyle>
          <a:p>
            <a:r>
              <a:rPr lang="en-US" noProof="0" dirty="0"/>
              <a:t>Place Your Holiday Illustration Here</a:t>
            </a:r>
          </a:p>
        </p:txBody>
      </p:sp>
      <p:sp>
        <p:nvSpPr>
          <p:cNvPr id="43" name="Picture Placeholder 4">
            <a:extLst>
              <a:ext uri="{FF2B5EF4-FFF2-40B4-BE49-F238E27FC236}">
                <a16:creationId xmlns:a16="http://schemas.microsoft.com/office/drawing/2014/main" id="{9AD16DE7-D9BE-46A3-A8A3-77A31D6C680C}"/>
              </a:ext>
            </a:extLst>
          </p:cNvPr>
          <p:cNvSpPr>
            <a:spLocks noGrp="1"/>
          </p:cNvSpPr>
          <p:nvPr userDrawn="1">
            <p:ph type="pic" sz="quarter" idx="12" hasCustomPrompt="1"/>
          </p:nvPr>
        </p:nvSpPr>
        <p:spPr>
          <a:xfrm>
            <a:off x="5504708" y="1172937"/>
            <a:ext cx="1390650" cy="1485900"/>
          </a:xfrm>
        </p:spPr>
        <p:txBody>
          <a:bodyPr anchor="ctr"/>
          <a:lstStyle>
            <a:lvl1pPr marL="0" indent="0" algn="ctr">
              <a:buNone/>
              <a:defRPr sz="1400" i="1"/>
            </a:lvl1pPr>
          </a:lstStyle>
          <a:p>
            <a:r>
              <a:rPr lang="en-US" noProof="0" dirty="0"/>
              <a:t>Place Your Holiday Illustration Here</a:t>
            </a:r>
          </a:p>
        </p:txBody>
      </p:sp>
      <p:sp>
        <p:nvSpPr>
          <p:cNvPr id="44" name="Picture Placeholder 4">
            <a:extLst>
              <a:ext uri="{FF2B5EF4-FFF2-40B4-BE49-F238E27FC236}">
                <a16:creationId xmlns:a16="http://schemas.microsoft.com/office/drawing/2014/main" id="{E8FA33CD-89F6-44BD-8E6E-049DEBA2A2AE}"/>
              </a:ext>
            </a:extLst>
          </p:cNvPr>
          <p:cNvSpPr>
            <a:spLocks noGrp="1"/>
          </p:cNvSpPr>
          <p:nvPr userDrawn="1">
            <p:ph type="pic" sz="quarter" idx="13" hasCustomPrompt="1"/>
          </p:nvPr>
        </p:nvSpPr>
        <p:spPr>
          <a:xfrm>
            <a:off x="7846371" y="1172937"/>
            <a:ext cx="1390650" cy="1485900"/>
          </a:xfrm>
        </p:spPr>
        <p:txBody>
          <a:bodyPr anchor="ctr"/>
          <a:lstStyle>
            <a:lvl1pPr marL="0" indent="0" algn="ctr">
              <a:buNone/>
              <a:defRPr sz="1400" i="1"/>
            </a:lvl1pPr>
          </a:lstStyle>
          <a:p>
            <a:r>
              <a:rPr lang="en-US" noProof="0" dirty="0"/>
              <a:t>Place Your Holiday Illustration Here</a:t>
            </a:r>
          </a:p>
        </p:txBody>
      </p:sp>
      <p:sp>
        <p:nvSpPr>
          <p:cNvPr id="45" name="Picture Placeholder 4">
            <a:extLst>
              <a:ext uri="{FF2B5EF4-FFF2-40B4-BE49-F238E27FC236}">
                <a16:creationId xmlns:a16="http://schemas.microsoft.com/office/drawing/2014/main" id="{F7C2D27C-FC05-48D5-B64E-83F40DCEAC44}"/>
              </a:ext>
            </a:extLst>
          </p:cNvPr>
          <p:cNvSpPr>
            <a:spLocks noGrp="1"/>
          </p:cNvSpPr>
          <p:nvPr userDrawn="1">
            <p:ph type="pic" sz="quarter" idx="14" hasCustomPrompt="1"/>
          </p:nvPr>
        </p:nvSpPr>
        <p:spPr>
          <a:xfrm>
            <a:off x="821380" y="3515542"/>
            <a:ext cx="1390650" cy="1485900"/>
          </a:xfrm>
        </p:spPr>
        <p:txBody>
          <a:bodyPr anchor="ctr"/>
          <a:lstStyle>
            <a:lvl1pPr marL="0" indent="0" algn="ctr">
              <a:buNone/>
              <a:defRPr sz="1400" i="1"/>
            </a:lvl1pPr>
          </a:lstStyle>
          <a:p>
            <a:r>
              <a:rPr lang="en-US" noProof="0" dirty="0"/>
              <a:t>Place Your Holiday Illustration Here</a:t>
            </a:r>
          </a:p>
        </p:txBody>
      </p:sp>
      <p:sp>
        <p:nvSpPr>
          <p:cNvPr id="46" name="Picture Placeholder 4">
            <a:extLst>
              <a:ext uri="{FF2B5EF4-FFF2-40B4-BE49-F238E27FC236}">
                <a16:creationId xmlns:a16="http://schemas.microsoft.com/office/drawing/2014/main" id="{BE0E9F63-E496-4C6E-855F-E1DE3DE9E2DF}"/>
              </a:ext>
            </a:extLst>
          </p:cNvPr>
          <p:cNvSpPr>
            <a:spLocks noGrp="1"/>
          </p:cNvSpPr>
          <p:nvPr userDrawn="1">
            <p:ph type="pic" sz="quarter" idx="15" hasCustomPrompt="1"/>
          </p:nvPr>
        </p:nvSpPr>
        <p:spPr>
          <a:xfrm>
            <a:off x="3163044" y="3515542"/>
            <a:ext cx="1390650" cy="1485900"/>
          </a:xfrm>
        </p:spPr>
        <p:txBody>
          <a:bodyPr anchor="ctr"/>
          <a:lstStyle>
            <a:lvl1pPr marL="0" indent="0" algn="ctr">
              <a:buNone/>
              <a:defRPr sz="1400" i="1"/>
            </a:lvl1pPr>
          </a:lstStyle>
          <a:p>
            <a:r>
              <a:rPr lang="en-US" noProof="0" dirty="0"/>
              <a:t>Place Your Holiday Illustration Here</a:t>
            </a:r>
          </a:p>
        </p:txBody>
      </p:sp>
      <p:sp>
        <p:nvSpPr>
          <p:cNvPr id="47" name="Picture Placeholder 4">
            <a:extLst>
              <a:ext uri="{FF2B5EF4-FFF2-40B4-BE49-F238E27FC236}">
                <a16:creationId xmlns:a16="http://schemas.microsoft.com/office/drawing/2014/main" id="{2B40C066-3338-45CC-88E4-14867530FD97}"/>
              </a:ext>
            </a:extLst>
          </p:cNvPr>
          <p:cNvSpPr>
            <a:spLocks noGrp="1"/>
          </p:cNvSpPr>
          <p:nvPr userDrawn="1">
            <p:ph type="pic" sz="quarter" idx="16" hasCustomPrompt="1"/>
          </p:nvPr>
        </p:nvSpPr>
        <p:spPr>
          <a:xfrm>
            <a:off x="5504708" y="3515542"/>
            <a:ext cx="1390650" cy="1485900"/>
          </a:xfrm>
        </p:spPr>
        <p:txBody>
          <a:bodyPr anchor="ctr"/>
          <a:lstStyle>
            <a:lvl1pPr marL="0" indent="0" algn="ctr">
              <a:buNone/>
              <a:defRPr sz="1400" i="1"/>
            </a:lvl1pPr>
          </a:lstStyle>
          <a:p>
            <a:r>
              <a:rPr lang="en-US" noProof="0" dirty="0"/>
              <a:t>Place Your Holiday Illustration Here</a:t>
            </a:r>
          </a:p>
        </p:txBody>
      </p:sp>
      <p:sp>
        <p:nvSpPr>
          <p:cNvPr id="48" name="Picture Placeholder 4">
            <a:extLst>
              <a:ext uri="{FF2B5EF4-FFF2-40B4-BE49-F238E27FC236}">
                <a16:creationId xmlns:a16="http://schemas.microsoft.com/office/drawing/2014/main" id="{79C11435-559B-47A6-A50F-88A4025E3D45}"/>
              </a:ext>
            </a:extLst>
          </p:cNvPr>
          <p:cNvSpPr>
            <a:spLocks noGrp="1"/>
          </p:cNvSpPr>
          <p:nvPr userDrawn="1">
            <p:ph type="pic" sz="quarter" idx="17" hasCustomPrompt="1"/>
          </p:nvPr>
        </p:nvSpPr>
        <p:spPr>
          <a:xfrm>
            <a:off x="7846371" y="3515542"/>
            <a:ext cx="1390650" cy="1485900"/>
          </a:xfrm>
        </p:spPr>
        <p:txBody>
          <a:bodyPr anchor="ctr"/>
          <a:lstStyle>
            <a:lvl1pPr marL="0" indent="0" algn="ctr">
              <a:buNone/>
              <a:defRPr sz="1400" i="1"/>
            </a:lvl1pPr>
          </a:lstStyle>
          <a:p>
            <a:r>
              <a:rPr lang="en-US" noProof="0" dirty="0"/>
              <a:t>Place Your Holiday Illustration Here</a:t>
            </a:r>
          </a:p>
        </p:txBody>
      </p:sp>
      <p:sp>
        <p:nvSpPr>
          <p:cNvPr id="49" name="Picture Placeholder 4">
            <a:extLst>
              <a:ext uri="{FF2B5EF4-FFF2-40B4-BE49-F238E27FC236}">
                <a16:creationId xmlns:a16="http://schemas.microsoft.com/office/drawing/2014/main" id="{C242DE99-7A99-445E-BE90-C0ACA6D0E6F9}"/>
              </a:ext>
            </a:extLst>
          </p:cNvPr>
          <p:cNvSpPr>
            <a:spLocks noGrp="1"/>
          </p:cNvSpPr>
          <p:nvPr userDrawn="1">
            <p:ph type="pic" sz="quarter" idx="18" hasCustomPrompt="1"/>
          </p:nvPr>
        </p:nvSpPr>
        <p:spPr>
          <a:xfrm>
            <a:off x="821380" y="5858147"/>
            <a:ext cx="1390650" cy="1485900"/>
          </a:xfrm>
        </p:spPr>
        <p:txBody>
          <a:bodyPr anchor="ctr"/>
          <a:lstStyle>
            <a:lvl1pPr marL="0" indent="0" algn="ctr">
              <a:buNone/>
              <a:defRPr sz="1400" i="1"/>
            </a:lvl1pPr>
          </a:lstStyle>
          <a:p>
            <a:r>
              <a:rPr lang="en-US" noProof="0" dirty="0"/>
              <a:t>Place Your Holiday Illustration Here</a:t>
            </a:r>
          </a:p>
        </p:txBody>
      </p:sp>
      <p:sp>
        <p:nvSpPr>
          <p:cNvPr id="50" name="Picture Placeholder 4">
            <a:extLst>
              <a:ext uri="{FF2B5EF4-FFF2-40B4-BE49-F238E27FC236}">
                <a16:creationId xmlns:a16="http://schemas.microsoft.com/office/drawing/2014/main" id="{C4671213-6A0D-47F6-BC9A-6D7EB54C393B}"/>
              </a:ext>
            </a:extLst>
          </p:cNvPr>
          <p:cNvSpPr>
            <a:spLocks noGrp="1"/>
          </p:cNvSpPr>
          <p:nvPr userDrawn="1">
            <p:ph type="pic" sz="quarter" idx="19" hasCustomPrompt="1"/>
          </p:nvPr>
        </p:nvSpPr>
        <p:spPr>
          <a:xfrm>
            <a:off x="3163044" y="5858147"/>
            <a:ext cx="1390650" cy="1485900"/>
          </a:xfrm>
        </p:spPr>
        <p:txBody>
          <a:bodyPr anchor="ctr"/>
          <a:lstStyle>
            <a:lvl1pPr marL="0" indent="0" algn="ctr">
              <a:buNone/>
              <a:defRPr sz="1400" i="1"/>
            </a:lvl1pPr>
          </a:lstStyle>
          <a:p>
            <a:r>
              <a:rPr lang="en-US" noProof="0" dirty="0"/>
              <a:t>Place Your Holiday Illustration Here</a:t>
            </a:r>
          </a:p>
        </p:txBody>
      </p:sp>
      <p:sp>
        <p:nvSpPr>
          <p:cNvPr id="51" name="Picture Placeholder 4">
            <a:extLst>
              <a:ext uri="{FF2B5EF4-FFF2-40B4-BE49-F238E27FC236}">
                <a16:creationId xmlns:a16="http://schemas.microsoft.com/office/drawing/2014/main" id="{47A80619-7941-46B0-85C0-48189173D2F0}"/>
              </a:ext>
            </a:extLst>
          </p:cNvPr>
          <p:cNvSpPr>
            <a:spLocks noGrp="1"/>
          </p:cNvSpPr>
          <p:nvPr userDrawn="1">
            <p:ph type="pic" sz="quarter" idx="20" hasCustomPrompt="1"/>
          </p:nvPr>
        </p:nvSpPr>
        <p:spPr>
          <a:xfrm>
            <a:off x="5504708" y="5858147"/>
            <a:ext cx="1390650" cy="1485900"/>
          </a:xfrm>
        </p:spPr>
        <p:txBody>
          <a:bodyPr anchor="ctr"/>
          <a:lstStyle>
            <a:lvl1pPr marL="0" indent="0" algn="ctr">
              <a:buNone/>
              <a:defRPr sz="1400" i="1"/>
            </a:lvl1pPr>
          </a:lstStyle>
          <a:p>
            <a:r>
              <a:rPr lang="en-US" noProof="0" dirty="0"/>
              <a:t>Place Your Holiday Illustration Here</a:t>
            </a:r>
          </a:p>
        </p:txBody>
      </p:sp>
      <p:sp>
        <p:nvSpPr>
          <p:cNvPr id="52" name="Picture Placeholder 4">
            <a:extLst>
              <a:ext uri="{FF2B5EF4-FFF2-40B4-BE49-F238E27FC236}">
                <a16:creationId xmlns:a16="http://schemas.microsoft.com/office/drawing/2014/main" id="{53EA1D71-E451-4D25-AC2C-470508A8DB74}"/>
              </a:ext>
            </a:extLst>
          </p:cNvPr>
          <p:cNvSpPr>
            <a:spLocks noGrp="1"/>
          </p:cNvSpPr>
          <p:nvPr userDrawn="1">
            <p:ph type="pic" sz="quarter" idx="21" hasCustomPrompt="1"/>
          </p:nvPr>
        </p:nvSpPr>
        <p:spPr>
          <a:xfrm>
            <a:off x="7846371" y="5858147"/>
            <a:ext cx="1390650" cy="1485900"/>
          </a:xfrm>
        </p:spPr>
        <p:txBody>
          <a:bodyPr anchor="ctr"/>
          <a:lstStyle>
            <a:lvl1pPr marL="0" indent="0" algn="ctr">
              <a:buNone/>
              <a:defRPr sz="1400" i="1"/>
            </a:lvl1pPr>
          </a:lstStyle>
          <a:p>
            <a:r>
              <a:rPr lang="en-US" noProof="0" dirty="0"/>
              <a:t>Place Your Holiday Illustration Here</a:t>
            </a:r>
          </a:p>
        </p:txBody>
      </p:sp>
      <p:sp>
        <p:nvSpPr>
          <p:cNvPr id="66" name="Picture Placeholder 4">
            <a:extLst>
              <a:ext uri="{FF2B5EF4-FFF2-40B4-BE49-F238E27FC236}">
                <a16:creationId xmlns:a16="http://schemas.microsoft.com/office/drawing/2014/main" id="{9B087E61-1CA5-4C43-BBB9-859BD7D7041E}"/>
              </a:ext>
            </a:extLst>
          </p:cNvPr>
          <p:cNvSpPr>
            <a:spLocks noGrp="1"/>
          </p:cNvSpPr>
          <p:nvPr userDrawn="1">
            <p:ph type="pic" sz="quarter" idx="22" hasCustomPrompt="1"/>
          </p:nvPr>
        </p:nvSpPr>
        <p:spPr>
          <a:xfrm>
            <a:off x="821380" y="8200752"/>
            <a:ext cx="1390650" cy="1485900"/>
          </a:xfrm>
        </p:spPr>
        <p:txBody>
          <a:bodyPr anchor="ctr"/>
          <a:lstStyle>
            <a:lvl1pPr marL="0" indent="0" algn="ctr">
              <a:buNone/>
              <a:defRPr sz="1400" i="1"/>
            </a:lvl1pPr>
          </a:lstStyle>
          <a:p>
            <a:r>
              <a:rPr lang="en-US" noProof="0" dirty="0"/>
              <a:t>Place Your Holiday Illustration Here</a:t>
            </a:r>
          </a:p>
        </p:txBody>
      </p:sp>
      <p:sp>
        <p:nvSpPr>
          <p:cNvPr id="67" name="Picture Placeholder 4">
            <a:extLst>
              <a:ext uri="{FF2B5EF4-FFF2-40B4-BE49-F238E27FC236}">
                <a16:creationId xmlns:a16="http://schemas.microsoft.com/office/drawing/2014/main" id="{981C7089-5598-42DD-A8B4-FFD5A5AA7CA6}"/>
              </a:ext>
            </a:extLst>
          </p:cNvPr>
          <p:cNvSpPr>
            <a:spLocks noGrp="1"/>
          </p:cNvSpPr>
          <p:nvPr userDrawn="1">
            <p:ph type="pic" sz="quarter" idx="23" hasCustomPrompt="1"/>
          </p:nvPr>
        </p:nvSpPr>
        <p:spPr>
          <a:xfrm>
            <a:off x="3163044" y="8200752"/>
            <a:ext cx="1390650" cy="1485900"/>
          </a:xfrm>
        </p:spPr>
        <p:txBody>
          <a:bodyPr anchor="ctr"/>
          <a:lstStyle>
            <a:lvl1pPr marL="0" indent="0" algn="ctr">
              <a:buNone/>
              <a:defRPr sz="1400" i="1"/>
            </a:lvl1pPr>
          </a:lstStyle>
          <a:p>
            <a:r>
              <a:rPr lang="en-US" noProof="0" dirty="0"/>
              <a:t>Place Your Holiday Illustration Here</a:t>
            </a:r>
          </a:p>
        </p:txBody>
      </p:sp>
      <p:sp>
        <p:nvSpPr>
          <p:cNvPr id="68" name="Picture Placeholder 4">
            <a:extLst>
              <a:ext uri="{FF2B5EF4-FFF2-40B4-BE49-F238E27FC236}">
                <a16:creationId xmlns:a16="http://schemas.microsoft.com/office/drawing/2014/main" id="{0A29F9F2-2CA8-4D3C-BC87-B5658BD0FC6D}"/>
              </a:ext>
            </a:extLst>
          </p:cNvPr>
          <p:cNvSpPr>
            <a:spLocks noGrp="1"/>
          </p:cNvSpPr>
          <p:nvPr userDrawn="1">
            <p:ph type="pic" sz="quarter" idx="24" hasCustomPrompt="1"/>
          </p:nvPr>
        </p:nvSpPr>
        <p:spPr>
          <a:xfrm>
            <a:off x="5504708" y="8200752"/>
            <a:ext cx="1390650" cy="1485900"/>
          </a:xfrm>
        </p:spPr>
        <p:txBody>
          <a:bodyPr anchor="ctr"/>
          <a:lstStyle>
            <a:lvl1pPr marL="0" indent="0" algn="ctr">
              <a:buNone/>
              <a:defRPr sz="1400" i="1"/>
            </a:lvl1pPr>
          </a:lstStyle>
          <a:p>
            <a:r>
              <a:rPr lang="en-US" noProof="0" dirty="0"/>
              <a:t>Place Your Holiday Illustration Here</a:t>
            </a:r>
          </a:p>
        </p:txBody>
      </p:sp>
      <p:sp>
        <p:nvSpPr>
          <p:cNvPr id="69" name="Picture Placeholder 4">
            <a:extLst>
              <a:ext uri="{FF2B5EF4-FFF2-40B4-BE49-F238E27FC236}">
                <a16:creationId xmlns:a16="http://schemas.microsoft.com/office/drawing/2014/main" id="{BB7B3368-CEEE-4BB6-B4E9-42925A90FB30}"/>
              </a:ext>
            </a:extLst>
          </p:cNvPr>
          <p:cNvSpPr>
            <a:spLocks noGrp="1"/>
          </p:cNvSpPr>
          <p:nvPr userDrawn="1">
            <p:ph type="pic" sz="quarter" idx="25" hasCustomPrompt="1"/>
          </p:nvPr>
        </p:nvSpPr>
        <p:spPr>
          <a:xfrm>
            <a:off x="7846371" y="8200752"/>
            <a:ext cx="1390650" cy="1485900"/>
          </a:xfrm>
        </p:spPr>
        <p:txBody>
          <a:bodyPr anchor="ctr"/>
          <a:lstStyle>
            <a:lvl1pPr marL="0" indent="0" algn="ctr">
              <a:buNone/>
              <a:defRPr sz="1400" i="1"/>
            </a:lvl1pPr>
          </a:lstStyle>
          <a:p>
            <a:r>
              <a:rPr lang="en-US" noProof="0" dirty="0"/>
              <a:t>Place Your Holiday Illustration Here</a:t>
            </a:r>
          </a:p>
        </p:txBody>
      </p:sp>
      <p:sp>
        <p:nvSpPr>
          <p:cNvPr id="70" name="Picture Placeholder 4">
            <a:extLst>
              <a:ext uri="{FF2B5EF4-FFF2-40B4-BE49-F238E27FC236}">
                <a16:creationId xmlns:a16="http://schemas.microsoft.com/office/drawing/2014/main" id="{C0CE3215-B4C1-4803-9434-79871C2198D5}"/>
              </a:ext>
            </a:extLst>
          </p:cNvPr>
          <p:cNvSpPr>
            <a:spLocks noGrp="1"/>
          </p:cNvSpPr>
          <p:nvPr userDrawn="1">
            <p:ph type="pic" sz="quarter" idx="26" hasCustomPrompt="1"/>
          </p:nvPr>
        </p:nvSpPr>
        <p:spPr>
          <a:xfrm>
            <a:off x="821380" y="10543357"/>
            <a:ext cx="1390650" cy="1485900"/>
          </a:xfrm>
        </p:spPr>
        <p:txBody>
          <a:bodyPr anchor="ctr"/>
          <a:lstStyle>
            <a:lvl1pPr marL="0" indent="0" algn="ctr">
              <a:buNone/>
              <a:defRPr sz="1400" i="1"/>
            </a:lvl1pPr>
          </a:lstStyle>
          <a:p>
            <a:r>
              <a:rPr lang="en-US" noProof="0" dirty="0"/>
              <a:t>Place Your Holiday Illustration Here</a:t>
            </a:r>
          </a:p>
        </p:txBody>
      </p:sp>
      <p:sp>
        <p:nvSpPr>
          <p:cNvPr id="71" name="Picture Placeholder 4">
            <a:extLst>
              <a:ext uri="{FF2B5EF4-FFF2-40B4-BE49-F238E27FC236}">
                <a16:creationId xmlns:a16="http://schemas.microsoft.com/office/drawing/2014/main" id="{DC2F4743-BB3E-4705-B86B-5749807523C2}"/>
              </a:ext>
            </a:extLst>
          </p:cNvPr>
          <p:cNvSpPr>
            <a:spLocks noGrp="1"/>
          </p:cNvSpPr>
          <p:nvPr userDrawn="1">
            <p:ph type="pic" sz="quarter" idx="27" hasCustomPrompt="1"/>
          </p:nvPr>
        </p:nvSpPr>
        <p:spPr>
          <a:xfrm>
            <a:off x="3163044" y="10543357"/>
            <a:ext cx="1390650" cy="1485900"/>
          </a:xfrm>
        </p:spPr>
        <p:txBody>
          <a:bodyPr anchor="ctr"/>
          <a:lstStyle>
            <a:lvl1pPr marL="0" indent="0" algn="ctr">
              <a:buNone/>
              <a:defRPr sz="1400" i="1"/>
            </a:lvl1pPr>
          </a:lstStyle>
          <a:p>
            <a:r>
              <a:rPr lang="en-US" noProof="0" dirty="0"/>
              <a:t>Place Your Holiday Illustration Here</a:t>
            </a:r>
          </a:p>
        </p:txBody>
      </p:sp>
      <p:sp>
        <p:nvSpPr>
          <p:cNvPr id="72" name="Picture Placeholder 4">
            <a:extLst>
              <a:ext uri="{FF2B5EF4-FFF2-40B4-BE49-F238E27FC236}">
                <a16:creationId xmlns:a16="http://schemas.microsoft.com/office/drawing/2014/main" id="{816647EA-92B1-4CDD-B813-1E8D54D05B9D}"/>
              </a:ext>
            </a:extLst>
          </p:cNvPr>
          <p:cNvSpPr>
            <a:spLocks noGrp="1"/>
          </p:cNvSpPr>
          <p:nvPr userDrawn="1">
            <p:ph type="pic" sz="quarter" idx="28" hasCustomPrompt="1"/>
          </p:nvPr>
        </p:nvSpPr>
        <p:spPr>
          <a:xfrm>
            <a:off x="5504708" y="10543357"/>
            <a:ext cx="1390650" cy="1485900"/>
          </a:xfrm>
        </p:spPr>
        <p:txBody>
          <a:bodyPr anchor="ctr"/>
          <a:lstStyle>
            <a:lvl1pPr marL="0" indent="0" algn="ctr">
              <a:buNone/>
              <a:defRPr sz="1400" i="1"/>
            </a:lvl1pPr>
          </a:lstStyle>
          <a:p>
            <a:r>
              <a:rPr lang="en-US" noProof="0" dirty="0"/>
              <a:t>Place Your Holiday Illustration Here</a:t>
            </a:r>
          </a:p>
        </p:txBody>
      </p:sp>
      <p:sp>
        <p:nvSpPr>
          <p:cNvPr id="73" name="Picture Placeholder 4">
            <a:extLst>
              <a:ext uri="{FF2B5EF4-FFF2-40B4-BE49-F238E27FC236}">
                <a16:creationId xmlns:a16="http://schemas.microsoft.com/office/drawing/2014/main" id="{EBE4106E-F98E-4D1C-BA66-477C426611CE}"/>
              </a:ext>
            </a:extLst>
          </p:cNvPr>
          <p:cNvSpPr>
            <a:spLocks noGrp="1"/>
          </p:cNvSpPr>
          <p:nvPr userDrawn="1">
            <p:ph type="pic" sz="quarter" idx="29" hasCustomPrompt="1"/>
          </p:nvPr>
        </p:nvSpPr>
        <p:spPr>
          <a:xfrm>
            <a:off x="7846371" y="10543357"/>
            <a:ext cx="1390650" cy="1485900"/>
          </a:xfrm>
        </p:spPr>
        <p:txBody>
          <a:bodyPr anchor="ctr"/>
          <a:lstStyle>
            <a:lvl1pPr marL="0" indent="0" algn="ctr">
              <a:buNone/>
              <a:defRPr sz="1400" i="1"/>
            </a:lvl1pPr>
          </a:lstStyle>
          <a:p>
            <a:r>
              <a:rPr lang="en-US" noProof="0" dirty="0"/>
              <a:t>Place Your Holiday Illustration Here</a:t>
            </a:r>
          </a:p>
        </p:txBody>
      </p:sp>
      <p:sp>
        <p:nvSpPr>
          <p:cNvPr id="74" name="Picture Placeholder 4">
            <a:extLst>
              <a:ext uri="{FF2B5EF4-FFF2-40B4-BE49-F238E27FC236}">
                <a16:creationId xmlns:a16="http://schemas.microsoft.com/office/drawing/2014/main" id="{5B36E799-70AA-4B84-AE04-6CED554F1F50}"/>
              </a:ext>
            </a:extLst>
          </p:cNvPr>
          <p:cNvSpPr>
            <a:spLocks noGrp="1"/>
          </p:cNvSpPr>
          <p:nvPr userDrawn="1">
            <p:ph type="pic" sz="quarter" idx="30" hasCustomPrompt="1"/>
          </p:nvPr>
        </p:nvSpPr>
        <p:spPr>
          <a:xfrm>
            <a:off x="821380" y="12885963"/>
            <a:ext cx="1390650" cy="1485900"/>
          </a:xfrm>
        </p:spPr>
        <p:txBody>
          <a:bodyPr anchor="ctr"/>
          <a:lstStyle>
            <a:lvl1pPr marL="0" indent="0" algn="ctr">
              <a:buNone/>
              <a:defRPr sz="1400" i="1"/>
            </a:lvl1pPr>
          </a:lstStyle>
          <a:p>
            <a:r>
              <a:rPr lang="en-US" noProof="0" dirty="0"/>
              <a:t>Place Your Holiday Illustration Here</a:t>
            </a:r>
          </a:p>
        </p:txBody>
      </p:sp>
      <p:sp>
        <p:nvSpPr>
          <p:cNvPr id="75" name="Picture Placeholder 4">
            <a:extLst>
              <a:ext uri="{FF2B5EF4-FFF2-40B4-BE49-F238E27FC236}">
                <a16:creationId xmlns:a16="http://schemas.microsoft.com/office/drawing/2014/main" id="{CD2D9B18-8201-4D68-9C0B-0AE02C403C4B}"/>
              </a:ext>
            </a:extLst>
          </p:cNvPr>
          <p:cNvSpPr>
            <a:spLocks noGrp="1"/>
          </p:cNvSpPr>
          <p:nvPr userDrawn="1">
            <p:ph type="pic" sz="quarter" idx="31" hasCustomPrompt="1"/>
          </p:nvPr>
        </p:nvSpPr>
        <p:spPr>
          <a:xfrm>
            <a:off x="3163044" y="12885963"/>
            <a:ext cx="1390650" cy="1485900"/>
          </a:xfrm>
        </p:spPr>
        <p:txBody>
          <a:bodyPr anchor="ctr"/>
          <a:lstStyle>
            <a:lvl1pPr marL="0" indent="0" algn="ctr">
              <a:buNone/>
              <a:defRPr sz="1400" i="1"/>
            </a:lvl1pPr>
          </a:lstStyle>
          <a:p>
            <a:r>
              <a:rPr lang="en-US" noProof="0" dirty="0"/>
              <a:t>Place Your Holiday Illustration Here</a:t>
            </a:r>
          </a:p>
        </p:txBody>
      </p:sp>
      <p:sp>
        <p:nvSpPr>
          <p:cNvPr id="76" name="Picture Placeholder 4">
            <a:extLst>
              <a:ext uri="{FF2B5EF4-FFF2-40B4-BE49-F238E27FC236}">
                <a16:creationId xmlns:a16="http://schemas.microsoft.com/office/drawing/2014/main" id="{3C66511F-7341-4968-A6AA-7A72447AAC1F}"/>
              </a:ext>
            </a:extLst>
          </p:cNvPr>
          <p:cNvSpPr>
            <a:spLocks noGrp="1"/>
          </p:cNvSpPr>
          <p:nvPr userDrawn="1">
            <p:ph type="pic" sz="quarter" idx="32" hasCustomPrompt="1"/>
          </p:nvPr>
        </p:nvSpPr>
        <p:spPr>
          <a:xfrm>
            <a:off x="5504708" y="12885963"/>
            <a:ext cx="1390650" cy="1485900"/>
          </a:xfrm>
        </p:spPr>
        <p:txBody>
          <a:bodyPr anchor="ctr"/>
          <a:lstStyle>
            <a:lvl1pPr marL="0" indent="0" algn="ctr">
              <a:buNone/>
              <a:defRPr sz="1400" i="1"/>
            </a:lvl1pPr>
          </a:lstStyle>
          <a:p>
            <a:r>
              <a:rPr lang="en-US" noProof="0" dirty="0"/>
              <a:t>Place Your Holiday Illustration Here</a:t>
            </a:r>
          </a:p>
        </p:txBody>
      </p:sp>
      <p:sp>
        <p:nvSpPr>
          <p:cNvPr id="77" name="Picture Placeholder 4">
            <a:extLst>
              <a:ext uri="{FF2B5EF4-FFF2-40B4-BE49-F238E27FC236}">
                <a16:creationId xmlns:a16="http://schemas.microsoft.com/office/drawing/2014/main" id="{78607BC1-6857-4016-AA8A-DAADB0434395}"/>
              </a:ext>
            </a:extLst>
          </p:cNvPr>
          <p:cNvSpPr>
            <a:spLocks noGrp="1"/>
          </p:cNvSpPr>
          <p:nvPr userDrawn="1">
            <p:ph type="pic" sz="quarter" idx="33" hasCustomPrompt="1"/>
          </p:nvPr>
        </p:nvSpPr>
        <p:spPr>
          <a:xfrm>
            <a:off x="7846371" y="12885963"/>
            <a:ext cx="1390650" cy="1485900"/>
          </a:xfrm>
        </p:spPr>
        <p:txBody>
          <a:bodyPr anchor="ctr"/>
          <a:lstStyle>
            <a:lvl1pPr marL="0" indent="0" algn="ctr">
              <a:buNone/>
              <a:defRPr sz="1400" i="1"/>
            </a:lvl1pPr>
          </a:lstStyle>
          <a:p>
            <a:r>
              <a:rPr lang="en-US" noProof="0" dirty="0"/>
              <a:t>Place Your Holiday Illustration Here</a:t>
            </a:r>
          </a:p>
        </p:txBody>
      </p:sp>
    </p:spTree>
    <p:extLst>
      <p:ext uri="{BB962C8B-B14F-4D97-AF65-F5344CB8AC3E}">
        <p14:creationId xmlns:p14="http://schemas.microsoft.com/office/powerpoint/2010/main" val="2417712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2 X Placecards">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3B0CC582-1745-47F5-A1C5-F5B2E5A73194}"/>
              </a:ext>
              <a:ext uri="{C183D7F6-B498-43B3-948B-1728B52AA6E4}">
                <adec:decorative xmlns:adec="http://schemas.microsoft.com/office/drawing/2017/decorative" val="1"/>
              </a:ext>
            </a:extLst>
          </p:cNvPr>
          <p:cNvSpPr/>
          <p:nvPr userDrawn="1"/>
        </p:nvSpPr>
        <p:spPr>
          <a:xfrm>
            <a:off x="215997" y="428626"/>
            <a:ext cx="9626400" cy="14687546"/>
          </a:xfrm>
          <a:prstGeom prst="rect">
            <a:avLst/>
          </a:prstGeom>
          <a:solidFill>
            <a:schemeClr val="accent4">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55" name="Straight Connector 54">
            <a:extLst>
              <a:ext uri="{FF2B5EF4-FFF2-40B4-BE49-F238E27FC236}">
                <a16:creationId xmlns:a16="http://schemas.microsoft.com/office/drawing/2014/main" id="{AF13DAB4-F97E-470C-8BFD-30C90EF301BE}"/>
              </a:ext>
              <a:ext uri="{C183D7F6-B498-43B3-948B-1728B52AA6E4}">
                <adec:decorative xmlns:adec="http://schemas.microsoft.com/office/drawing/2017/decorative" val="1"/>
              </a:ext>
            </a:extLst>
          </p:cNvPr>
          <p:cNvCxnSpPr>
            <a:cxnSpLocks/>
          </p:cNvCxnSpPr>
          <p:nvPr userDrawn="1"/>
        </p:nvCxnSpPr>
        <p:spPr>
          <a:xfrm>
            <a:off x="216004" y="13287375"/>
            <a:ext cx="9626400" cy="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7C858B8-F06E-499E-8327-463B2CFB3233}"/>
              </a:ext>
              <a:ext uri="{C183D7F6-B498-43B3-948B-1728B52AA6E4}">
                <adec:decorative xmlns:adec="http://schemas.microsoft.com/office/drawing/2017/decorative" val="1"/>
              </a:ext>
            </a:extLst>
          </p:cNvPr>
          <p:cNvCxnSpPr>
            <a:cxnSpLocks/>
          </p:cNvCxnSpPr>
          <p:nvPr userDrawn="1"/>
        </p:nvCxnSpPr>
        <p:spPr>
          <a:xfrm>
            <a:off x="216004" y="9610726"/>
            <a:ext cx="9626400" cy="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9171566-BAD9-4E9E-AA72-0A9BB233BB02}"/>
              </a:ext>
              <a:ext uri="{C183D7F6-B498-43B3-948B-1728B52AA6E4}">
                <adec:decorative xmlns:adec="http://schemas.microsoft.com/office/drawing/2017/decorative" val="1"/>
              </a:ext>
            </a:extLst>
          </p:cNvPr>
          <p:cNvCxnSpPr>
            <a:cxnSpLocks/>
          </p:cNvCxnSpPr>
          <p:nvPr userDrawn="1"/>
        </p:nvCxnSpPr>
        <p:spPr>
          <a:xfrm>
            <a:off x="216004" y="5934077"/>
            <a:ext cx="9626400" cy="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1099FFF0-CFC7-435F-928F-6842AB76A36F}"/>
              </a:ext>
              <a:ext uri="{C183D7F6-B498-43B3-948B-1728B52AA6E4}">
                <adec:decorative xmlns:adec="http://schemas.microsoft.com/office/drawing/2017/decorative" val="1"/>
              </a:ext>
            </a:extLst>
          </p:cNvPr>
          <p:cNvCxnSpPr>
            <a:cxnSpLocks/>
          </p:cNvCxnSpPr>
          <p:nvPr userDrawn="1"/>
        </p:nvCxnSpPr>
        <p:spPr>
          <a:xfrm>
            <a:off x="216004" y="2257428"/>
            <a:ext cx="9626400" cy="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C5EA65B9-789C-485F-8702-E32E1C7BD7A0}"/>
              </a:ext>
              <a:ext uri="{C183D7F6-B498-43B3-948B-1728B52AA6E4}">
                <adec:decorative xmlns:adec="http://schemas.microsoft.com/office/drawing/2017/decorative" val="1"/>
              </a:ext>
            </a:extLst>
          </p:cNvPr>
          <p:cNvCxnSpPr/>
          <p:nvPr userDrawn="1"/>
        </p:nvCxnSpPr>
        <p:spPr>
          <a:xfrm>
            <a:off x="216004" y="4086228"/>
            <a:ext cx="96264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8E2E33B8-7654-47C5-9C69-CB7C830A7C8B}"/>
              </a:ext>
              <a:ext uri="{C183D7F6-B498-43B3-948B-1728B52AA6E4}">
                <adec:decorative xmlns:adec="http://schemas.microsoft.com/office/drawing/2017/decorative" val="1"/>
              </a:ext>
            </a:extLst>
          </p:cNvPr>
          <p:cNvCxnSpPr/>
          <p:nvPr userDrawn="1"/>
        </p:nvCxnSpPr>
        <p:spPr>
          <a:xfrm>
            <a:off x="216004" y="7762877"/>
            <a:ext cx="96264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D50CDD03-AAF4-41A2-90EF-0A89E407E79F}"/>
              </a:ext>
              <a:ext uri="{C183D7F6-B498-43B3-948B-1728B52AA6E4}">
                <adec:decorative xmlns:adec="http://schemas.microsoft.com/office/drawing/2017/decorative" val="1"/>
              </a:ext>
            </a:extLst>
          </p:cNvPr>
          <p:cNvCxnSpPr/>
          <p:nvPr userDrawn="1"/>
        </p:nvCxnSpPr>
        <p:spPr>
          <a:xfrm>
            <a:off x="216004" y="11439526"/>
            <a:ext cx="96264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4C4DB41B-D05A-4DF2-A9E7-81468B5A22B6}"/>
              </a:ext>
              <a:ext uri="{C183D7F6-B498-43B3-948B-1728B52AA6E4}">
                <adec:decorative xmlns:adec="http://schemas.microsoft.com/office/drawing/2017/decorative" val="1"/>
              </a:ext>
            </a:extLst>
          </p:cNvPr>
          <p:cNvCxnSpPr>
            <a:cxnSpLocks/>
          </p:cNvCxnSpPr>
          <p:nvPr userDrawn="1"/>
        </p:nvCxnSpPr>
        <p:spPr>
          <a:xfrm>
            <a:off x="3416404" y="428629"/>
            <a:ext cx="0" cy="1468754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74FED9D2-D0DA-4750-AFC5-389CE9685073}"/>
              </a:ext>
              <a:ext uri="{C183D7F6-B498-43B3-948B-1728B52AA6E4}">
                <adec:decorative xmlns:adec="http://schemas.microsoft.com/office/drawing/2017/decorative" val="1"/>
              </a:ext>
            </a:extLst>
          </p:cNvPr>
          <p:cNvCxnSpPr>
            <a:cxnSpLocks/>
          </p:cNvCxnSpPr>
          <p:nvPr userDrawn="1"/>
        </p:nvCxnSpPr>
        <p:spPr>
          <a:xfrm>
            <a:off x="6629404" y="428629"/>
            <a:ext cx="0" cy="1468754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47661C17-9712-4F4F-A5F8-6EB593BCD495}"/>
              </a:ext>
            </a:extLst>
          </p:cNvPr>
          <p:cNvSpPr>
            <a:spLocks noGrp="1"/>
          </p:cNvSpPr>
          <p:nvPr userDrawn="1">
            <p:ph type="title"/>
          </p:nvPr>
        </p:nvSpPr>
        <p:spPr/>
        <p:txBody>
          <a:bodyPr/>
          <a:lstStyle/>
          <a:p>
            <a:r>
              <a:rPr lang="en-US" noProof="0"/>
              <a:t>Click to edit Master title style</a:t>
            </a:r>
          </a:p>
        </p:txBody>
      </p:sp>
      <p:sp>
        <p:nvSpPr>
          <p:cNvPr id="7" name="Text Placeholder 6">
            <a:extLst>
              <a:ext uri="{FF2B5EF4-FFF2-40B4-BE49-F238E27FC236}">
                <a16:creationId xmlns:a16="http://schemas.microsoft.com/office/drawing/2014/main" id="{84764F79-4532-4D89-99EE-081875815554}"/>
              </a:ext>
            </a:extLst>
          </p:cNvPr>
          <p:cNvSpPr>
            <a:spLocks noGrp="1"/>
          </p:cNvSpPr>
          <p:nvPr userDrawn="1">
            <p:ph type="body" sz="quarter" idx="10" hasCustomPrompt="1"/>
          </p:nvPr>
        </p:nvSpPr>
        <p:spPr>
          <a:xfrm>
            <a:off x="367977" y="2505828"/>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79" name="Text Placeholder 6">
            <a:extLst>
              <a:ext uri="{FF2B5EF4-FFF2-40B4-BE49-F238E27FC236}">
                <a16:creationId xmlns:a16="http://schemas.microsoft.com/office/drawing/2014/main" id="{0125B2C1-45F8-46A7-8EA7-47511AEFB7C0}"/>
              </a:ext>
            </a:extLst>
          </p:cNvPr>
          <p:cNvSpPr>
            <a:spLocks noGrp="1"/>
          </p:cNvSpPr>
          <p:nvPr userDrawn="1">
            <p:ph type="body" sz="quarter" idx="13" hasCustomPrompt="1"/>
          </p:nvPr>
        </p:nvSpPr>
        <p:spPr>
          <a:xfrm>
            <a:off x="3574681" y="2505828"/>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80" name="Text Placeholder 6">
            <a:extLst>
              <a:ext uri="{FF2B5EF4-FFF2-40B4-BE49-F238E27FC236}">
                <a16:creationId xmlns:a16="http://schemas.microsoft.com/office/drawing/2014/main" id="{791EF0B4-77F4-4136-B3A8-150C9A9BA67E}"/>
              </a:ext>
            </a:extLst>
          </p:cNvPr>
          <p:cNvSpPr>
            <a:spLocks noGrp="1"/>
          </p:cNvSpPr>
          <p:nvPr userDrawn="1">
            <p:ph type="body" sz="quarter" idx="14" hasCustomPrompt="1"/>
          </p:nvPr>
        </p:nvSpPr>
        <p:spPr>
          <a:xfrm>
            <a:off x="6798479" y="2505828"/>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81" name="Text Placeholder 6">
            <a:extLst>
              <a:ext uri="{FF2B5EF4-FFF2-40B4-BE49-F238E27FC236}">
                <a16:creationId xmlns:a16="http://schemas.microsoft.com/office/drawing/2014/main" id="{065F2992-8351-4DD8-BE02-04D35EA2282A}"/>
              </a:ext>
            </a:extLst>
          </p:cNvPr>
          <p:cNvSpPr>
            <a:spLocks noGrp="1"/>
          </p:cNvSpPr>
          <p:nvPr userDrawn="1">
            <p:ph type="body" sz="quarter" idx="15" hasCustomPrompt="1"/>
          </p:nvPr>
        </p:nvSpPr>
        <p:spPr>
          <a:xfrm>
            <a:off x="367977" y="6182477"/>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82" name="Text Placeholder 6">
            <a:extLst>
              <a:ext uri="{FF2B5EF4-FFF2-40B4-BE49-F238E27FC236}">
                <a16:creationId xmlns:a16="http://schemas.microsoft.com/office/drawing/2014/main" id="{D210AF8B-0AF6-4F6D-A01D-92DC9C2E67FF}"/>
              </a:ext>
            </a:extLst>
          </p:cNvPr>
          <p:cNvSpPr>
            <a:spLocks noGrp="1"/>
          </p:cNvSpPr>
          <p:nvPr userDrawn="1">
            <p:ph type="body" sz="quarter" idx="16" hasCustomPrompt="1"/>
          </p:nvPr>
        </p:nvSpPr>
        <p:spPr>
          <a:xfrm>
            <a:off x="3574681" y="6182477"/>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83" name="Text Placeholder 6">
            <a:extLst>
              <a:ext uri="{FF2B5EF4-FFF2-40B4-BE49-F238E27FC236}">
                <a16:creationId xmlns:a16="http://schemas.microsoft.com/office/drawing/2014/main" id="{DEC6D082-DDA8-4764-8B0D-97191E67AF98}"/>
              </a:ext>
            </a:extLst>
          </p:cNvPr>
          <p:cNvSpPr>
            <a:spLocks noGrp="1"/>
          </p:cNvSpPr>
          <p:nvPr userDrawn="1">
            <p:ph type="body" sz="quarter" idx="17" hasCustomPrompt="1"/>
          </p:nvPr>
        </p:nvSpPr>
        <p:spPr>
          <a:xfrm>
            <a:off x="6798479" y="6182477"/>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84" name="Text Placeholder 6">
            <a:extLst>
              <a:ext uri="{FF2B5EF4-FFF2-40B4-BE49-F238E27FC236}">
                <a16:creationId xmlns:a16="http://schemas.microsoft.com/office/drawing/2014/main" id="{927838EB-08CA-47D7-BD8F-7A58A3B447AC}"/>
              </a:ext>
            </a:extLst>
          </p:cNvPr>
          <p:cNvSpPr>
            <a:spLocks noGrp="1"/>
          </p:cNvSpPr>
          <p:nvPr userDrawn="1">
            <p:ph type="body" sz="quarter" idx="18" hasCustomPrompt="1"/>
          </p:nvPr>
        </p:nvSpPr>
        <p:spPr>
          <a:xfrm>
            <a:off x="367977" y="9859126"/>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85" name="Text Placeholder 6">
            <a:extLst>
              <a:ext uri="{FF2B5EF4-FFF2-40B4-BE49-F238E27FC236}">
                <a16:creationId xmlns:a16="http://schemas.microsoft.com/office/drawing/2014/main" id="{531A4EB8-B912-48CB-9F7F-71720DA80FE3}"/>
              </a:ext>
            </a:extLst>
          </p:cNvPr>
          <p:cNvSpPr>
            <a:spLocks noGrp="1"/>
          </p:cNvSpPr>
          <p:nvPr userDrawn="1">
            <p:ph type="body" sz="quarter" idx="19" hasCustomPrompt="1"/>
          </p:nvPr>
        </p:nvSpPr>
        <p:spPr>
          <a:xfrm>
            <a:off x="3574681" y="9859126"/>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86" name="Text Placeholder 6">
            <a:extLst>
              <a:ext uri="{FF2B5EF4-FFF2-40B4-BE49-F238E27FC236}">
                <a16:creationId xmlns:a16="http://schemas.microsoft.com/office/drawing/2014/main" id="{ABF16CFF-5784-4977-A3F6-73C3B736045F}"/>
              </a:ext>
            </a:extLst>
          </p:cNvPr>
          <p:cNvSpPr>
            <a:spLocks noGrp="1"/>
          </p:cNvSpPr>
          <p:nvPr userDrawn="1">
            <p:ph type="body" sz="quarter" idx="20" hasCustomPrompt="1"/>
          </p:nvPr>
        </p:nvSpPr>
        <p:spPr>
          <a:xfrm>
            <a:off x="6798479" y="9859126"/>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87" name="Text Placeholder 6">
            <a:extLst>
              <a:ext uri="{FF2B5EF4-FFF2-40B4-BE49-F238E27FC236}">
                <a16:creationId xmlns:a16="http://schemas.microsoft.com/office/drawing/2014/main" id="{B9694E33-D91A-404B-A962-207C21040BA6}"/>
              </a:ext>
            </a:extLst>
          </p:cNvPr>
          <p:cNvSpPr>
            <a:spLocks noGrp="1"/>
          </p:cNvSpPr>
          <p:nvPr userDrawn="1">
            <p:ph type="body" sz="quarter" idx="21" hasCustomPrompt="1"/>
          </p:nvPr>
        </p:nvSpPr>
        <p:spPr>
          <a:xfrm>
            <a:off x="367977" y="13548377"/>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88" name="Text Placeholder 6">
            <a:extLst>
              <a:ext uri="{FF2B5EF4-FFF2-40B4-BE49-F238E27FC236}">
                <a16:creationId xmlns:a16="http://schemas.microsoft.com/office/drawing/2014/main" id="{06AA120F-A4C5-40AC-9AC2-60E9412EB5B3}"/>
              </a:ext>
            </a:extLst>
          </p:cNvPr>
          <p:cNvSpPr>
            <a:spLocks noGrp="1"/>
          </p:cNvSpPr>
          <p:nvPr userDrawn="1">
            <p:ph type="body" sz="quarter" idx="22" hasCustomPrompt="1"/>
          </p:nvPr>
        </p:nvSpPr>
        <p:spPr>
          <a:xfrm>
            <a:off x="3574681" y="13548377"/>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89" name="Text Placeholder 6">
            <a:extLst>
              <a:ext uri="{FF2B5EF4-FFF2-40B4-BE49-F238E27FC236}">
                <a16:creationId xmlns:a16="http://schemas.microsoft.com/office/drawing/2014/main" id="{CD8FD323-4AC6-4352-82B6-D33C90D86689}"/>
              </a:ext>
            </a:extLst>
          </p:cNvPr>
          <p:cNvSpPr>
            <a:spLocks noGrp="1"/>
          </p:cNvSpPr>
          <p:nvPr userDrawn="1">
            <p:ph type="body" sz="quarter" idx="23" hasCustomPrompt="1"/>
          </p:nvPr>
        </p:nvSpPr>
        <p:spPr>
          <a:xfrm>
            <a:off x="6798479" y="13548377"/>
            <a:ext cx="2896446" cy="1332000"/>
          </a:xfrm>
        </p:spPr>
        <p:txBody>
          <a:bodyPr anchor="ctr"/>
          <a:lstStyle>
            <a:lvl1pPr marL="0" indent="0" algn="ctr">
              <a:buNone/>
              <a:defRPr sz="2400" b="0" spc="-150">
                <a:latin typeface="+mj-lt"/>
              </a:defRPr>
            </a:lvl1pPr>
            <a:lvl2pPr marL="502920" indent="0">
              <a:buNone/>
              <a:defRPr sz="2400" b="1" spc="-150">
                <a:latin typeface="+mj-lt"/>
              </a:defRPr>
            </a:lvl2pPr>
            <a:lvl3pPr marL="1005840" indent="0">
              <a:buNone/>
              <a:defRPr sz="2400" b="1" spc="-150">
                <a:latin typeface="+mj-lt"/>
              </a:defRPr>
            </a:lvl3pPr>
            <a:lvl4pPr marL="1508760" indent="0">
              <a:buNone/>
              <a:defRPr sz="2400" b="1" spc="-150">
                <a:latin typeface="+mj-lt"/>
              </a:defRPr>
            </a:lvl4pPr>
            <a:lvl5pPr marL="2011680" indent="0">
              <a:buNone/>
              <a:defRPr sz="2400" b="1" spc="-150">
                <a:latin typeface="+mj-lt"/>
              </a:defRPr>
            </a:lvl5pPr>
          </a:lstStyle>
          <a:p>
            <a:pPr lvl="0"/>
            <a:r>
              <a:rPr lang="en-US" noProof="0"/>
              <a:t>Full Name</a:t>
            </a:r>
          </a:p>
        </p:txBody>
      </p:sp>
      <p:sp>
        <p:nvSpPr>
          <p:cNvPr id="9" name="Picture Placeholder 9">
            <a:extLst>
              <a:ext uri="{FF2B5EF4-FFF2-40B4-BE49-F238E27FC236}">
                <a16:creationId xmlns:a16="http://schemas.microsoft.com/office/drawing/2014/main" id="{D726B120-25E7-4596-85D0-DF73A9440A52}"/>
              </a:ext>
            </a:extLst>
          </p:cNvPr>
          <p:cNvSpPr>
            <a:spLocks noGrp="1"/>
          </p:cNvSpPr>
          <p:nvPr userDrawn="1">
            <p:ph type="pic" sz="quarter" idx="11" hasCustomPrompt="1"/>
          </p:nvPr>
        </p:nvSpPr>
        <p:spPr>
          <a:xfrm rot="10800000">
            <a:off x="988201" y="515027"/>
            <a:ext cx="1656000" cy="1656000"/>
          </a:xfrm>
        </p:spPr>
        <p:txBody>
          <a:bodyPr anchor="ctr"/>
          <a:lstStyle>
            <a:lvl1pPr marL="0" indent="0" algn="ctr">
              <a:buNone/>
              <a:defRPr sz="1400"/>
            </a:lvl1pPr>
          </a:lstStyle>
          <a:p>
            <a:r>
              <a:rPr lang="en-US" noProof="0" dirty="0"/>
              <a:t>Place Your Holiday Illustration Here</a:t>
            </a:r>
          </a:p>
        </p:txBody>
      </p:sp>
      <p:sp>
        <p:nvSpPr>
          <p:cNvPr id="107" name="Picture Placeholder 9">
            <a:extLst>
              <a:ext uri="{FF2B5EF4-FFF2-40B4-BE49-F238E27FC236}">
                <a16:creationId xmlns:a16="http://schemas.microsoft.com/office/drawing/2014/main" id="{9ED817A9-03E9-4139-91F6-90B607F0A191}"/>
              </a:ext>
            </a:extLst>
          </p:cNvPr>
          <p:cNvSpPr>
            <a:spLocks noGrp="1"/>
          </p:cNvSpPr>
          <p:nvPr>
            <p:ph type="pic" sz="quarter" idx="38" hasCustomPrompt="1"/>
          </p:nvPr>
        </p:nvSpPr>
        <p:spPr>
          <a:xfrm rot="10800000">
            <a:off x="4194904" y="515027"/>
            <a:ext cx="1656000" cy="1656000"/>
          </a:xfrm>
        </p:spPr>
        <p:txBody>
          <a:bodyPr anchor="ctr"/>
          <a:lstStyle>
            <a:lvl1pPr marL="0" indent="0" algn="ctr">
              <a:buNone/>
              <a:defRPr sz="1400"/>
            </a:lvl1pPr>
          </a:lstStyle>
          <a:p>
            <a:r>
              <a:rPr lang="en-US" noProof="0" dirty="0"/>
              <a:t>Place Your Holiday Illustration Here</a:t>
            </a:r>
          </a:p>
        </p:txBody>
      </p:sp>
      <p:sp>
        <p:nvSpPr>
          <p:cNvPr id="108" name="Picture Placeholder 9">
            <a:extLst>
              <a:ext uri="{FF2B5EF4-FFF2-40B4-BE49-F238E27FC236}">
                <a16:creationId xmlns:a16="http://schemas.microsoft.com/office/drawing/2014/main" id="{B3A92B55-66C6-4F4B-835A-A563A1415696}"/>
              </a:ext>
            </a:extLst>
          </p:cNvPr>
          <p:cNvSpPr>
            <a:spLocks noGrp="1"/>
          </p:cNvSpPr>
          <p:nvPr>
            <p:ph type="pic" sz="quarter" idx="39" hasCustomPrompt="1"/>
          </p:nvPr>
        </p:nvSpPr>
        <p:spPr>
          <a:xfrm rot="10800000">
            <a:off x="7407900" y="515027"/>
            <a:ext cx="1656000" cy="1656000"/>
          </a:xfrm>
        </p:spPr>
        <p:txBody>
          <a:bodyPr anchor="ctr"/>
          <a:lstStyle>
            <a:lvl1pPr marL="0" indent="0" algn="ctr">
              <a:buNone/>
              <a:defRPr sz="1400"/>
            </a:lvl1pPr>
          </a:lstStyle>
          <a:p>
            <a:r>
              <a:rPr lang="en-US" noProof="0" dirty="0"/>
              <a:t>Place Your Holiday Illustration Here</a:t>
            </a:r>
          </a:p>
        </p:txBody>
      </p:sp>
      <p:sp>
        <p:nvSpPr>
          <p:cNvPr id="111" name="Picture Placeholder 9">
            <a:extLst>
              <a:ext uri="{FF2B5EF4-FFF2-40B4-BE49-F238E27FC236}">
                <a16:creationId xmlns:a16="http://schemas.microsoft.com/office/drawing/2014/main" id="{F44277F3-1D22-424C-8FE3-B80521C15874}"/>
              </a:ext>
            </a:extLst>
          </p:cNvPr>
          <p:cNvSpPr>
            <a:spLocks noGrp="1"/>
          </p:cNvSpPr>
          <p:nvPr>
            <p:ph type="pic" sz="quarter" idx="40" hasCustomPrompt="1"/>
          </p:nvPr>
        </p:nvSpPr>
        <p:spPr>
          <a:xfrm rot="10800000">
            <a:off x="988201" y="4191676"/>
            <a:ext cx="1656000" cy="1656000"/>
          </a:xfrm>
        </p:spPr>
        <p:txBody>
          <a:bodyPr anchor="ctr"/>
          <a:lstStyle>
            <a:lvl1pPr marL="0" indent="0" algn="ctr">
              <a:buNone/>
              <a:defRPr sz="1400"/>
            </a:lvl1pPr>
          </a:lstStyle>
          <a:p>
            <a:r>
              <a:rPr lang="en-US" noProof="0" dirty="0"/>
              <a:t>Place Your Holiday Illustration Here</a:t>
            </a:r>
          </a:p>
        </p:txBody>
      </p:sp>
      <p:sp>
        <p:nvSpPr>
          <p:cNvPr id="112" name="Picture Placeholder 9">
            <a:extLst>
              <a:ext uri="{FF2B5EF4-FFF2-40B4-BE49-F238E27FC236}">
                <a16:creationId xmlns:a16="http://schemas.microsoft.com/office/drawing/2014/main" id="{871C9A69-A130-4DC6-BF74-1D6E9DD922B5}"/>
              </a:ext>
            </a:extLst>
          </p:cNvPr>
          <p:cNvSpPr>
            <a:spLocks noGrp="1"/>
          </p:cNvSpPr>
          <p:nvPr>
            <p:ph type="pic" sz="quarter" idx="41" hasCustomPrompt="1"/>
          </p:nvPr>
        </p:nvSpPr>
        <p:spPr>
          <a:xfrm rot="10800000">
            <a:off x="4194904" y="4191676"/>
            <a:ext cx="1656000" cy="1656000"/>
          </a:xfrm>
        </p:spPr>
        <p:txBody>
          <a:bodyPr anchor="ctr"/>
          <a:lstStyle>
            <a:lvl1pPr marL="0" indent="0" algn="ctr">
              <a:buNone/>
              <a:defRPr sz="1400"/>
            </a:lvl1pPr>
          </a:lstStyle>
          <a:p>
            <a:r>
              <a:rPr lang="en-US" noProof="0" dirty="0"/>
              <a:t>Place Your Holiday Illustration Here</a:t>
            </a:r>
          </a:p>
        </p:txBody>
      </p:sp>
      <p:sp>
        <p:nvSpPr>
          <p:cNvPr id="113" name="Picture Placeholder 9">
            <a:extLst>
              <a:ext uri="{FF2B5EF4-FFF2-40B4-BE49-F238E27FC236}">
                <a16:creationId xmlns:a16="http://schemas.microsoft.com/office/drawing/2014/main" id="{3894DBE8-ED86-427E-8631-6166C16B6715}"/>
              </a:ext>
            </a:extLst>
          </p:cNvPr>
          <p:cNvSpPr>
            <a:spLocks noGrp="1"/>
          </p:cNvSpPr>
          <p:nvPr>
            <p:ph type="pic" sz="quarter" idx="42" hasCustomPrompt="1"/>
          </p:nvPr>
        </p:nvSpPr>
        <p:spPr>
          <a:xfrm rot="10800000">
            <a:off x="7407900" y="4191676"/>
            <a:ext cx="1656000" cy="1656000"/>
          </a:xfrm>
        </p:spPr>
        <p:txBody>
          <a:bodyPr anchor="ctr"/>
          <a:lstStyle>
            <a:lvl1pPr marL="0" indent="0" algn="ctr">
              <a:buNone/>
              <a:defRPr sz="1400"/>
            </a:lvl1pPr>
          </a:lstStyle>
          <a:p>
            <a:r>
              <a:rPr lang="en-US" noProof="0" dirty="0"/>
              <a:t>Place Your Holiday Illustration Here</a:t>
            </a:r>
          </a:p>
        </p:txBody>
      </p:sp>
      <p:sp>
        <p:nvSpPr>
          <p:cNvPr id="114" name="Picture Placeholder 9">
            <a:extLst>
              <a:ext uri="{FF2B5EF4-FFF2-40B4-BE49-F238E27FC236}">
                <a16:creationId xmlns:a16="http://schemas.microsoft.com/office/drawing/2014/main" id="{E46449D0-DC76-4F38-B0AE-FBA123B27B62}"/>
              </a:ext>
            </a:extLst>
          </p:cNvPr>
          <p:cNvSpPr>
            <a:spLocks noGrp="1"/>
          </p:cNvSpPr>
          <p:nvPr>
            <p:ph type="pic" sz="quarter" idx="43" hasCustomPrompt="1"/>
          </p:nvPr>
        </p:nvSpPr>
        <p:spPr>
          <a:xfrm rot="10800000">
            <a:off x="988201" y="7849276"/>
            <a:ext cx="1656000" cy="1656000"/>
          </a:xfrm>
        </p:spPr>
        <p:txBody>
          <a:bodyPr anchor="ctr"/>
          <a:lstStyle>
            <a:lvl1pPr marL="0" indent="0" algn="ctr">
              <a:buNone/>
              <a:defRPr sz="1400"/>
            </a:lvl1pPr>
          </a:lstStyle>
          <a:p>
            <a:r>
              <a:rPr lang="en-US" noProof="0" dirty="0"/>
              <a:t>Place Your Holiday Illustration Here</a:t>
            </a:r>
          </a:p>
        </p:txBody>
      </p:sp>
      <p:sp>
        <p:nvSpPr>
          <p:cNvPr id="115" name="Picture Placeholder 9">
            <a:extLst>
              <a:ext uri="{FF2B5EF4-FFF2-40B4-BE49-F238E27FC236}">
                <a16:creationId xmlns:a16="http://schemas.microsoft.com/office/drawing/2014/main" id="{6091000C-3B4F-41E6-A5E2-47B2FAAF1646}"/>
              </a:ext>
            </a:extLst>
          </p:cNvPr>
          <p:cNvSpPr>
            <a:spLocks noGrp="1"/>
          </p:cNvSpPr>
          <p:nvPr>
            <p:ph type="pic" sz="quarter" idx="44" hasCustomPrompt="1"/>
          </p:nvPr>
        </p:nvSpPr>
        <p:spPr>
          <a:xfrm rot="10800000">
            <a:off x="4194904" y="7849276"/>
            <a:ext cx="1656000" cy="1656000"/>
          </a:xfrm>
        </p:spPr>
        <p:txBody>
          <a:bodyPr anchor="ctr"/>
          <a:lstStyle>
            <a:lvl1pPr marL="0" indent="0" algn="ctr">
              <a:buNone/>
              <a:defRPr sz="1400"/>
            </a:lvl1pPr>
          </a:lstStyle>
          <a:p>
            <a:r>
              <a:rPr lang="en-US" noProof="0" dirty="0"/>
              <a:t>Place Your Holiday Illustration Here</a:t>
            </a:r>
          </a:p>
        </p:txBody>
      </p:sp>
      <p:sp>
        <p:nvSpPr>
          <p:cNvPr id="116" name="Picture Placeholder 9">
            <a:extLst>
              <a:ext uri="{FF2B5EF4-FFF2-40B4-BE49-F238E27FC236}">
                <a16:creationId xmlns:a16="http://schemas.microsoft.com/office/drawing/2014/main" id="{23D2B858-8A74-4942-9446-E17A03020489}"/>
              </a:ext>
            </a:extLst>
          </p:cNvPr>
          <p:cNvSpPr>
            <a:spLocks noGrp="1"/>
          </p:cNvSpPr>
          <p:nvPr>
            <p:ph type="pic" sz="quarter" idx="45" hasCustomPrompt="1"/>
          </p:nvPr>
        </p:nvSpPr>
        <p:spPr>
          <a:xfrm rot="10800000">
            <a:off x="7407900" y="7849276"/>
            <a:ext cx="1656000" cy="1656000"/>
          </a:xfrm>
        </p:spPr>
        <p:txBody>
          <a:bodyPr anchor="ctr"/>
          <a:lstStyle>
            <a:lvl1pPr marL="0" indent="0" algn="ctr">
              <a:buNone/>
              <a:defRPr sz="1400"/>
            </a:lvl1pPr>
          </a:lstStyle>
          <a:p>
            <a:r>
              <a:rPr lang="en-US" noProof="0" dirty="0"/>
              <a:t>Place Your Holiday Illustration Here</a:t>
            </a:r>
          </a:p>
        </p:txBody>
      </p:sp>
      <p:sp>
        <p:nvSpPr>
          <p:cNvPr id="117" name="Picture Placeholder 9">
            <a:extLst>
              <a:ext uri="{FF2B5EF4-FFF2-40B4-BE49-F238E27FC236}">
                <a16:creationId xmlns:a16="http://schemas.microsoft.com/office/drawing/2014/main" id="{380F388C-3C43-45E0-A6A0-8E5675C159E2}"/>
              </a:ext>
            </a:extLst>
          </p:cNvPr>
          <p:cNvSpPr>
            <a:spLocks noGrp="1"/>
          </p:cNvSpPr>
          <p:nvPr>
            <p:ph type="pic" sz="quarter" idx="46" hasCustomPrompt="1"/>
          </p:nvPr>
        </p:nvSpPr>
        <p:spPr>
          <a:xfrm rot="10800000">
            <a:off x="988201" y="11544977"/>
            <a:ext cx="1656000" cy="1656000"/>
          </a:xfrm>
        </p:spPr>
        <p:txBody>
          <a:bodyPr anchor="ctr"/>
          <a:lstStyle>
            <a:lvl1pPr marL="0" indent="0" algn="ctr">
              <a:buNone/>
              <a:defRPr sz="1400"/>
            </a:lvl1pPr>
          </a:lstStyle>
          <a:p>
            <a:r>
              <a:rPr lang="en-US" noProof="0" dirty="0"/>
              <a:t>Place Your Holiday Illustration Here</a:t>
            </a:r>
          </a:p>
        </p:txBody>
      </p:sp>
      <p:sp>
        <p:nvSpPr>
          <p:cNvPr id="118" name="Picture Placeholder 9">
            <a:extLst>
              <a:ext uri="{FF2B5EF4-FFF2-40B4-BE49-F238E27FC236}">
                <a16:creationId xmlns:a16="http://schemas.microsoft.com/office/drawing/2014/main" id="{F4F7AC52-DA4D-44D1-8A3C-A880C5C8CCE3}"/>
              </a:ext>
            </a:extLst>
          </p:cNvPr>
          <p:cNvSpPr>
            <a:spLocks noGrp="1"/>
          </p:cNvSpPr>
          <p:nvPr>
            <p:ph type="pic" sz="quarter" idx="47" hasCustomPrompt="1"/>
          </p:nvPr>
        </p:nvSpPr>
        <p:spPr>
          <a:xfrm rot="10800000">
            <a:off x="4194904" y="11544977"/>
            <a:ext cx="1656000" cy="1656000"/>
          </a:xfrm>
        </p:spPr>
        <p:txBody>
          <a:bodyPr anchor="ctr"/>
          <a:lstStyle>
            <a:lvl1pPr marL="0" indent="0" algn="ctr">
              <a:buNone/>
              <a:defRPr sz="1400"/>
            </a:lvl1pPr>
          </a:lstStyle>
          <a:p>
            <a:r>
              <a:rPr lang="en-US" noProof="0" dirty="0"/>
              <a:t>Place Your Holiday Illustration Here</a:t>
            </a:r>
          </a:p>
        </p:txBody>
      </p:sp>
      <p:sp>
        <p:nvSpPr>
          <p:cNvPr id="119" name="Picture Placeholder 9">
            <a:extLst>
              <a:ext uri="{FF2B5EF4-FFF2-40B4-BE49-F238E27FC236}">
                <a16:creationId xmlns:a16="http://schemas.microsoft.com/office/drawing/2014/main" id="{79415CA0-7CEB-4DA5-97D6-86FD3C0BDBAF}"/>
              </a:ext>
            </a:extLst>
          </p:cNvPr>
          <p:cNvSpPr>
            <a:spLocks noGrp="1"/>
          </p:cNvSpPr>
          <p:nvPr>
            <p:ph type="pic" sz="quarter" idx="48" hasCustomPrompt="1"/>
          </p:nvPr>
        </p:nvSpPr>
        <p:spPr>
          <a:xfrm rot="10800000">
            <a:off x="7407900" y="11544977"/>
            <a:ext cx="1656000" cy="1656000"/>
          </a:xfrm>
        </p:spPr>
        <p:txBody>
          <a:bodyPr anchor="ctr"/>
          <a:lstStyle>
            <a:lvl1pPr marL="0" indent="0" algn="ctr">
              <a:buNone/>
              <a:defRPr sz="1400"/>
            </a:lvl1pPr>
          </a:lstStyle>
          <a:p>
            <a:r>
              <a:rPr lang="en-US" noProof="0" dirty="0"/>
              <a:t>Place Your Holiday Illustration Here</a:t>
            </a:r>
          </a:p>
        </p:txBody>
      </p:sp>
    </p:spTree>
    <p:extLst>
      <p:ext uri="{BB962C8B-B14F-4D97-AF65-F5344CB8AC3E}">
        <p14:creationId xmlns:p14="http://schemas.microsoft.com/office/powerpoint/2010/main" val="2160412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rge Cutouts">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661C17-9712-4F4F-A5F8-6EB593BCD495}"/>
              </a:ext>
            </a:extLst>
          </p:cNvPr>
          <p:cNvSpPr>
            <a:spLocks noGrp="1"/>
          </p:cNvSpPr>
          <p:nvPr userDrawn="1">
            <p:ph type="title"/>
          </p:nvPr>
        </p:nvSpPr>
        <p:spPr/>
        <p:txBody>
          <a:bodyPr/>
          <a:lstStyle/>
          <a:p>
            <a:r>
              <a:rPr lang="en-US" noProof="0"/>
              <a:t>Click to edit Master title style</a:t>
            </a:r>
          </a:p>
        </p:txBody>
      </p:sp>
      <p:sp>
        <p:nvSpPr>
          <p:cNvPr id="49" name="Picture Placeholder 8">
            <a:extLst>
              <a:ext uri="{FF2B5EF4-FFF2-40B4-BE49-F238E27FC236}">
                <a16:creationId xmlns:a16="http://schemas.microsoft.com/office/drawing/2014/main" id="{2B0BE54D-1D31-424A-AD36-1449A8068636}"/>
              </a:ext>
            </a:extLst>
          </p:cNvPr>
          <p:cNvSpPr>
            <a:spLocks noGrp="1"/>
          </p:cNvSpPr>
          <p:nvPr>
            <p:ph type="pic" sz="quarter" idx="12" hasCustomPrompt="1"/>
          </p:nvPr>
        </p:nvSpPr>
        <p:spPr>
          <a:xfrm>
            <a:off x="876076" y="1705820"/>
            <a:ext cx="3600000" cy="3600000"/>
          </a:xfrm>
        </p:spPr>
        <p:txBody>
          <a:bodyPr anchor="ctr"/>
          <a:lstStyle>
            <a:lvl1pPr marL="0" indent="0" algn="ctr">
              <a:buNone/>
              <a:defRPr sz="1400"/>
            </a:lvl1pPr>
          </a:lstStyle>
          <a:p>
            <a:r>
              <a:rPr lang="en-US" noProof="0" dirty="0"/>
              <a:t>Place Your Holiday Illustration Here</a:t>
            </a:r>
          </a:p>
        </p:txBody>
      </p:sp>
      <p:sp>
        <p:nvSpPr>
          <p:cNvPr id="50" name="Picture Placeholder 8">
            <a:extLst>
              <a:ext uri="{FF2B5EF4-FFF2-40B4-BE49-F238E27FC236}">
                <a16:creationId xmlns:a16="http://schemas.microsoft.com/office/drawing/2014/main" id="{5EE0B451-183A-4D73-BEA9-B81414FB35C0}"/>
              </a:ext>
            </a:extLst>
          </p:cNvPr>
          <p:cNvSpPr>
            <a:spLocks noGrp="1"/>
          </p:cNvSpPr>
          <p:nvPr>
            <p:ph type="pic" sz="quarter" idx="27" hasCustomPrompt="1"/>
          </p:nvPr>
        </p:nvSpPr>
        <p:spPr>
          <a:xfrm>
            <a:off x="5541307" y="1705820"/>
            <a:ext cx="3600000" cy="3600000"/>
          </a:xfrm>
        </p:spPr>
        <p:txBody>
          <a:bodyPr anchor="ctr"/>
          <a:lstStyle>
            <a:lvl1pPr marL="0" indent="0" algn="ctr">
              <a:buNone/>
              <a:defRPr sz="1400"/>
            </a:lvl1pPr>
          </a:lstStyle>
          <a:p>
            <a:r>
              <a:rPr lang="en-US" noProof="0" dirty="0"/>
              <a:t>Place Your Holiday Illustration Here</a:t>
            </a:r>
          </a:p>
        </p:txBody>
      </p:sp>
      <p:sp>
        <p:nvSpPr>
          <p:cNvPr id="51" name="Picture Placeholder 8">
            <a:extLst>
              <a:ext uri="{FF2B5EF4-FFF2-40B4-BE49-F238E27FC236}">
                <a16:creationId xmlns:a16="http://schemas.microsoft.com/office/drawing/2014/main" id="{56A2BE5A-86C3-47E9-9B44-9DBC16C620FD}"/>
              </a:ext>
            </a:extLst>
          </p:cNvPr>
          <p:cNvSpPr>
            <a:spLocks noGrp="1"/>
          </p:cNvSpPr>
          <p:nvPr>
            <p:ph type="pic" sz="quarter" idx="28" hasCustomPrompt="1"/>
          </p:nvPr>
        </p:nvSpPr>
        <p:spPr>
          <a:xfrm>
            <a:off x="876076" y="5972400"/>
            <a:ext cx="3600000" cy="3600000"/>
          </a:xfrm>
        </p:spPr>
        <p:txBody>
          <a:bodyPr anchor="ctr"/>
          <a:lstStyle>
            <a:lvl1pPr marL="0" indent="0" algn="ctr">
              <a:buNone/>
              <a:defRPr sz="1400"/>
            </a:lvl1pPr>
          </a:lstStyle>
          <a:p>
            <a:r>
              <a:rPr lang="en-US" noProof="0" dirty="0"/>
              <a:t>Place Your Holiday Illustration Here</a:t>
            </a:r>
          </a:p>
        </p:txBody>
      </p:sp>
      <p:sp>
        <p:nvSpPr>
          <p:cNvPr id="52" name="Picture Placeholder 8">
            <a:extLst>
              <a:ext uri="{FF2B5EF4-FFF2-40B4-BE49-F238E27FC236}">
                <a16:creationId xmlns:a16="http://schemas.microsoft.com/office/drawing/2014/main" id="{1972A846-D1F9-4135-9C99-2C72518D6343}"/>
              </a:ext>
            </a:extLst>
          </p:cNvPr>
          <p:cNvSpPr>
            <a:spLocks noGrp="1"/>
          </p:cNvSpPr>
          <p:nvPr>
            <p:ph type="pic" sz="quarter" idx="29" hasCustomPrompt="1"/>
          </p:nvPr>
        </p:nvSpPr>
        <p:spPr>
          <a:xfrm>
            <a:off x="5541307" y="5972400"/>
            <a:ext cx="3600000" cy="3600000"/>
          </a:xfrm>
        </p:spPr>
        <p:txBody>
          <a:bodyPr anchor="ctr"/>
          <a:lstStyle>
            <a:lvl1pPr marL="0" indent="0" algn="ctr">
              <a:buNone/>
              <a:defRPr sz="1400"/>
            </a:lvl1pPr>
          </a:lstStyle>
          <a:p>
            <a:r>
              <a:rPr lang="en-US" noProof="0" dirty="0"/>
              <a:t>Place Your Holiday Illustration Here</a:t>
            </a:r>
          </a:p>
        </p:txBody>
      </p:sp>
      <p:sp>
        <p:nvSpPr>
          <p:cNvPr id="53" name="Picture Placeholder 8">
            <a:extLst>
              <a:ext uri="{FF2B5EF4-FFF2-40B4-BE49-F238E27FC236}">
                <a16:creationId xmlns:a16="http://schemas.microsoft.com/office/drawing/2014/main" id="{11026903-A152-4DE9-A108-418A1480E343}"/>
              </a:ext>
            </a:extLst>
          </p:cNvPr>
          <p:cNvSpPr>
            <a:spLocks noGrp="1"/>
          </p:cNvSpPr>
          <p:nvPr>
            <p:ph type="pic" sz="quarter" idx="30" hasCustomPrompt="1"/>
          </p:nvPr>
        </p:nvSpPr>
        <p:spPr>
          <a:xfrm>
            <a:off x="876076" y="10238980"/>
            <a:ext cx="3600000" cy="3600000"/>
          </a:xfrm>
        </p:spPr>
        <p:txBody>
          <a:bodyPr anchor="ctr"/>
          <a:lstStyle>
            <a:lvl1pPr marL="0" indent="0" algn="ctr">
              <a:buNone/>
              <a:defRPr sz="1400"/>
            </a:lvl1pPr>
          </a:lstStyle>
          <a:p>
            <a:r>
              <a:rPr lang="en-US" noProof="0" dirty="0"/>
              <a:t>Place Your Holiday Illustration Here</a:t>
            </a:r>
          </a:p>
        </p:txBody>
      </p:sp>
      <p:sp>
        <p:nvSpPr>
          <p:cNvPr id="64" name="Picture Placeholder 8">
            <a:extLst>
              <a:ext uri="{FF2B5EF4-FFF2-40B4-BE49-F238E27FC236}">
                <a16:creationId xmlns:a16="http://schemas.microsoft.com/office/drawing/2014/main" id="{4AD000F4-5098-4C97-AF25-84D3E31E2CA3}"/>
              </a:ext>
            </a:extLst>
          </p:cNvPr>
          <p:cNvSpPr>
            <a:spLocks noGrp="1"/>
          </p:cNvSpPr>
          <p:nvPr>
            <p:ph type="pic" sz="quarter" idx="31" hasCustomPrompt="1"/>
          </p:nvPr>
        </p:nvSpPr>
        <p:spPr>
          <a:xfrm>
            <a:off x="5541307" y="10238980"/>
            <a:ext cx="3600000" cy="3600000"/>
          </a:xfrm>
        </p:spPr>
        <p:txBody>
          <a:bodyPr anchor="ctr"/>
          <a:lstStyle>
            <a:lvl1pPr marL="0" indent="0" algn="ctr">
              <a:buNone/>
              <a:defRPr sz="1400"/>
            </a:lvl1pPr>
          </a:lstStyle>
          <a:p>
            <a:r>
              <a:rPr lang="en-US" noProof="0" dirty="0"/>
              <a:t>Place Your Holiday Illustration Here</a:t>
            </a:r>
          </a:p>
        </p:txBody>
      </p:sp>
    </p:spTree>
    <p:extLst>
      <p:ext uri="{BB962C8B-B14F-4D97-AF65-F5344CB8AC3E}">
        <p14:creationId xmlns:p14="http://schemas.microsoft.com/office/powerpoint/2010/main" val="3234516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91515" y="14407730"/>
            <a:ext cx="2263140" cy="827617"/>
          </a:xfrm>
          <a:prstGeom prst="rect">
            <a:avLst/>
          </a:prstGeom>
        </p:spPr>
        <p:txBody>
          <a:bodyPr/>
          <a:lstStyle/>
          <a:p>
            <a:fld id="{DE4AD680-E3B3-4D4D-839B-7D9F38014DDB}" type="datetimeFigureOut">
              <a:rPr lang="en-US" smtClean="0"/>
              <a:t>6/6/2024</a:t>
            </a:fld>
            <a:endParaRPr lang="en-US" dirty="0"/>
          </a:p>
        </p:txBody>
      </p:sp>
      <p:sp>
        <p:nvSpPr>
          <p:cNvPr id="5" name="Footer Placeholder 4"/>
          <p:cNvSpPr>
            <a:spLocks noGrp="1"/>
          </p:cNvSpPr>
          <p:nvPr>
            <p:ph type="ftr" sz="quarter" idx="11"/>
          </p:nvPr>
        </p:nvSpPr>
        <p:spPr>
          <a:xfrm>
            <a:off x="3331845" y="14407730"/>
            <a:ext cx="3394710" cy="827617"/>
          </a:xfrm>
          <a:prstGeom prst="rect">
            <a:avLst/>
          </a:prstGeom>
        </p:spPr>
        <p:txBody>
          <a:bodyPr/>
          <a:lstStyle/>
          <a:p>
            <a:endParaRPr lang="en-US" dirty="0"/>
          </a:p>
        </p:txBody>
      </p:sp>
      <p:sp>
        <p:nvSpPr>
          <p:cNvPr id="6" name="Slide Number Placeholder 5"/>
          <p:cNvSpPr>
            <a:spLocks noGrp="1"/>
          </p:cNvSpPr>
          <p:nvPr>
            <p:ph type="sldNum" sz="quarter" idx="12"/>
          </p:nvPr>
        </p:nvSpPr>
        <p:spPr>
          <a:xfrm>
            <a:off x="7103745" y="14407730"/>
            <a:ext cx="2263140" cy="827617"/>
          </a:xfrm>
          <a:prstGeom prst="rect">
            <a:avLst/>
          </a:prstGeom>
        </p:spPr>
        <p:txBody>
          <a:bodyPr/>
          <a:lstStyle/>
          <a:p>
            <a:fld id="{465100AD-EC3C-408E-A3BA-AC6A48390CD1}" type="slidenum">
              <a:rPr lang="en-US" smtClean="0"/>
              <a:t>‹#›</a:t>
            </a:fld>
            <a:endParaRPr lang="en-US" dirty="0"/>
          </a:p>
        </p:txBody>
      </p:sp>
    </p:spTree>
    <p:extLst>
      <p:ext uri="{BB962C8B-B14F-4D97-AF65-F5344CB8AC3E}">
        <p14:creationId xmlns:p14="http://schemas.microsoft.com/office/powerpoint/2010/main" val="399142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91515" y="14407730"/>
            <a:ext cx="2263140" cy="827617"/>
          </a:xfrm>
          <a:prstGeom prst="rect">
            <a:avLst/>
          </a:prstGeom>
        </p:spPr>
        <p:txBody>
          <a:bodyPr/>
          <a:lstStyle/>
          <a:p>
            <a:fld id="{DE4AD680-E3B3-4D4D-839B-7D9F38014DDB}" type="datetimeFigureOut">
              <a:rPr lang="en-US" smtClean="0"/>
              <a:t>6/6/2024</a:t>
            </a:fld>
            <a:endParaRPr lang="en-US" dirty="0"/>
          </a:p>
        </p:txBody>
      </p:sp>
      <p:sp>
        <p:nvSpPr>
          <p:cNvPr id="4" name="Footer Placeholder 3"/>
          <p:cNvSpPr>
            <a:spLocks noGrp="1"/>
          </p:cNvSpPr>
          <p:nvPr>
            <p:ph type="ftr" sz="quarter" idx="11"/>
          </p:nvPr>
        </p:nvSpPr>
        <p:spPr>
          <a:xfrm>
            <a:off x="3331845" y="14407730"/>
            <a:ext cx="3394710" cy="827617"/>
          </a:xfrm>
          <a:prstGeom prst="rect">
            <a:avLst/>
          </a:prstGeom>
        </p:spPr>
        <p:txBody>
          <a:bodyPr/>
          <a:lstStyle/>
          <a:p>
            <a:endParaRPr lang="en-US" dirty="0"/>
          </a:p>
        </p:txBody>
      </p:sp>
      <p:sp>
        <p:nvSpPr>
          <p:cNvPr id="5" name="Slide Number Placeholder 4"/>
          <p:cNvSpPr>
            <a:spLocks noGrp="1"/>
          </p:cNvSpPr>
          <p:nvPr>
            <p:ph type="sldNum" sz="quarter" idx="12"/>
          </p:nvPr>
        </p:nvSpPr>
        <p:spPr>
          <a:xfrm>
            <a:off x="7103745" y="14407730"/>
            <a:ext cx="2263140" cy="827617"/>
          </a:xfrm>
          <a:prstGeom prst="rect">
            <a:avLst/>
          </a:prstGeom>
        </p:spPr>
        <p:txBody>
          <a:bodyPr/>
          <a:lstStyle/>
          <a:p>
            <a:fld id="{465100AD-EC3C-408E-A3BA-AC6A48390CD1}" type="slidenum">
              <a:rPr lang="en-US" smtClean="0"/>
              <a:t>‹#›</a:t>
            </a:fld>
            <a:endParaRPr lang="en-US" dirty="0"/>
          </a:p>
        </p:txBody>
      </p:sp>
    </p:spTree>
    <p:extLst>
      <p:ext uri="{BB962C8B-B14F-4D97-AF65-F5344CB8AC3E}">
        <p14:creationId xmlns:p14="http://schemas.microsoft.com/office/powerpoint/2010/main" val="3919377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1515" y="14407730"/>
            <a:ext cx="2263140" cy="827617"/>
          </a:xfrm>
          <a:prstGeom prst="rect">
            <a:avLst/>
          </a:prstGeom>
        </p:spPr>
        <p:txBody>
          <a:bodyPr/>
          <a:lstStyle/>
          <a:p>
            <a:fld id="{DE4AD680-E3B3-4D4D-839B-7D9F38014DDB}" type="datetimeFigureOut">
              <a:rPr lang="en-US" smtClean="0"/>
              <a:t>6/6/2024</a:t>
            </a:fld>
            <a:endParaRPr lang="en-US" dirty="0"/>
          </a:p>
        </p:txBody>
      </p:sp>
      <p:sp>
        <p:nvSpPr>
          <p:cNvPr id="3" name="Footer Placeholder 2"/>
          <p:cNvSpPr>
            <a:spLocks noGrp="1"/>
          </p:cNvSpPr>
          <p:nvPr>
            <p:ph type="ftr" sz="quarter" idx="11"/>
          </p:nvPr>
        </p:nvSpPr>
        <p:spPr>
          <a:xfrm>
            <a:off x="3331845" y="14407730"/>
            <a:ext cx="3394710" cy="827617"/>
          </a:xfrm>
          <a:prstGeom prst="rect">
            <a:avLst/>
          </a:prstGeom>
        </p:spPr>
        <p:txBody>
          <a:bodyPr/>
          <a:lstStyle/>
          <a:p>
            <a:endParaRPr lang="en-US" dirty="0"/>
          </a:p>
        </p:txBody>
      </p:sp>
      <p:sp>
        <p:nvSpPr>
          <p:cNvPr id="4" name="Slide Number Placeholder 3"/>
          <p:cNvSpPr>
            <a:spLocks noGrp="1"/>
          </p:cNvSpPr>
          <p:nvPr>
            <p:ph type="sldNum" sz="quarter" idx="12"/>
          </p:nvPr>
        </p:nvSpPr>
        <p:spPr>
          <a:xfrm>
            <a:off x="7103745" y="14407730"/>
            <a:ext cx="2263140" cy="827617"/>
          </a:xfrm>
          <a:prstGeom prst="rect">
            <a:avLst/>
          </a:prstGeom>
        </p:spPr>
        <p:txBody>
          <a:bodyPr/>
          <a:lstStyle/>
          <a:p>
            <a:fld id="{465100AD-EC3C-408E-A3BA-AC6A48390CD1}" type="slidenum">
              <a:rPr lang="en-US" smtClean="0"/>
              <a:t>‹#›</a:t>
            </a:fld>
            <a:endParaRPr lang="en-US" dirty="0"/>
          </a:p>
        </p:txBody>
      </p:sp>
    </p:spTree>
    <p:extLst>
      <p:ext uri="{BB962C8B-B14F-4D97-AF65-F5344CB8AC3E}">
        <p14:creationId xmlns:p14="http://schemas.microsoft.com/office/powerpoint/2010/main" val="329626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6000" y="216000"/>
            <a:ext cx="9648000" cy="360000"/>
          </a:xfrm>
          <a:prstGeom prst="rect">
            <a:avLst/>
          </a:prstGeom>
        </p:spPr>
        <p:txBody>
          <a:bodyPr vert="horz" lIns="0" tIns="0" rIns="0" bIns="0" rtlCol="0" anchor="ctr">
            <a:noAutofit/>
          </a:bodyPr>
          <a:lstStyle/>
          <a:p>
            <a:pPr lvl="0"/>
            <a:r>
              <a:rPr lang="en-US"/>
              <a:t>Click to edit Master title style</a:t>
            </a:r>
            <a:endParaRPr lang="en-US" dirty="0"/>
          </a:p>
        </p:txBody>
      </p:sp>
      <p:sp>
        <p:nvSpPr>
          <p:cNvPr id="3" name="Text Placeholder 2"/>
          <p:cNvSpPr>
            <a:spLocks noGrp="1"/>
          </p:cNvSpPr>
          <p:nvPr>
            <p:ph type="body" idx="1"/>
          </p:nvPr>
        </p:nvSpPr>
        <p:spPr>
          <a:xfrm>
            <a:off x="691515" y="4138083"/>
            <a:ext cx="8675370" cy="986303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92165631"/>
      </p:ext>
    </p:extLst>
  </p:cSld>
  <p:clrMap bg1="lt1" tx1="dk1" bg2="lt2" tx2="dk2" accent1="accent1" accent2="accent2" accent3="accent3" accent4="accent4" accent5="accent5" accent6="accent6" hlink="hlink" folHlink="folHlink"/>
  <p:sldLayoutIdLst>
    <p:sldLayoutId id="2147483669" r:id="rId1"/>
    <p:sldLayoutId id="2147483676" r:id="rId2"/>
    <p:sldLayoutId id="2147483677" r:id="rId3"/>
    <p:sldLayoutId id="2147483678" r:id="rId4"/>
    <p:sldLayoutId id="2147483679" r:id="rId5"/>
    <p:sldLayoutId id="2147483680" r:id="rId6"/>
    <p:sldLayoutId id="2147483670" r:id="rId7"/>
    <p:sldLayoutId id="2147483674" r:id="rId8"/>
    <p:sldLayoutId id="2147483675" r:id="rId9"/>
  </p:sldLayoutIdLst>
  <p:txStyles>
    <p:titleStyle>
      <a:lvl1pPr algn="l" defTabSz="1005840" rtl="0" eaLnBrk="1" latinLnBrk="0" hangingPunct="1">
        <a:lnSpc>
          <a:spcPct val="90000"/>
        </a:lnSpc>
        <a:spcBef>
          <a:spcPct val="0"/>
        </a:spcBef>
        <a:buNone/>
        <a:defRPr lang="en-US" sz="1200" b="0" kern="1200" spc="0" dirty="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cd.ie/hr/a-z/staffbuddyprogramme/" TargetMode="External"/><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logo for a company&#10;&#10;Description automatically generated">
            <a:extLst>
              <a:ext uri="{FF2B5EF4-FFF2-40B4-BE49-F238E27FC236}">
                <a16:creationId xmlns:a16="http://schemas.microsoft.com/office/drawing/2014/main" id="{EA280704-62A5-DDEB-65FF-CCF964F5DE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1749" y="421883"/>
            <a:ext cx="2501047" cy="1421001"/>
          </a:xfrm>
          <a:prstGeom prst="rect">
            <a:avLst/>
          </a:prstGeom>
        </p:spPr>
      </p:pic>
      <p:sp>
        <p:nvSpPr>
          <p:cNvPr id="6" name="TextBox 5">
            <a:extLst>
              <a:ext uri="{FF2B5EF4-FFF2-40B4-BE49-F238E27FC236}">
                <a16:creationId xmlns:a16="http://schemas.microsoft.com/office/drawing/2014/main" id="{6D5F8639-66A4-C084-4854-99D650E4803E}"/>
              </a:ext>
            </a:extLst>
          </p:cNvPr>
          <p:cNvSpPr txBox="1"/>
          <p:nvPr/>
        </p:nvSpPr>
        <p:spPr>
          <a:xfrm>
            <a:off x="769172" y="3918089"/>
            <a:ext cx="8520056" cy="10253576"/>
          </a:xfrm>
          <a:prstGeom prst="rect">
            <a:avLst/>
          </a:prstGeom>
          <a:noFill/>
        </p:spPr>
        <p:txBody>
          <a:bodyPr wrap="square">
            <a:spAutoFit/>
          </a:bodyPr>
          <a:lstStyle/>
          <a:p>
            <a:pPr algn="l"/>
            <a:r>
              <a:rPr lang="en-GB" sz="2130" b="1" dirty="0">
                <a:highlight>
                  <a:srgbClr val="FFFFFF"/>
                </a:highlight>
              </a:rPr>
              <a:t>Becoming a Buddy Volunteer</a:t>
            </a:r>
          </a:p>
          <a:p>
            <a:pPr algn="l"/>
            <a:endParaRPr lang="en-GB" sz="2130" b="1" dirty="0">
              <a:highlight>
                <a:srgbClr val="FFFFFF"/>
              </a:highlight>
            </a:endParaRPr>
          </a:p>
          <a:p>
            <a:pPr algn="l"/>
            <a:r>
              <a:rPr lang="en-GB" sz="2130" dirty="0"/>
              <a:t>A buddy is one of the first point of contacts for the new starter and should be capable of building rapport quickly. With hybrid working becoming the norm, it is more important than ever to ensure new starters are supported to become part of the team when joining UCD. Buddies will welcome and provide informal guidance to the new starter during their first month of work.</a:t>
            </a:r>
            <a:endParaRPr lang="en-GB" sz="2130" b="1" dirty="0"/>
          </a:p>
          <a:p>
            <a:pPr algn="l"/>
            <a:endParaRPr lang="en-GB" sz="2130" b="1" dirty="0"/>
          </a:p>
          <a:p>
            <a:pPr algn="l"/>
            <a:r>
              <a:rPr lang="en-GB" sz="2130" b="1" dirty="0"/>
              <a:t>What will my role be as a Buddy?</a:t>
            </a:r>
          </a:p>
          <a:p>
            <a:pPr algn="l"/>
            <a:endParaRPr lang="en-GB" sz="2130" b="1" dirty="0"/>
          </a:p>
          <a:p>
            <a:pPr algn="l"/>
            <a:r>
              <a:rPr lang="en-GB" sz="2130" dirty="0"/>
              <a:t>A buddy may typically be responsible for the following once their new colleague starts</a:t>
            </a:r>
          </a:p>
          <a:p>
            <a:pPr marL="380362" indent="-380362">
              <a:buFontTx/>
              <a:buChar char="-"/>
            </a:pPr>
            <a:r>
              <a:rPr lang="en-GB" sz="2130" dirty="0"/>
              <a:t>Be available to answer any general questions, however specific work questions should be directed to the line manager</a:t>
            </a:r>
          </a:p>
          <a:p>
            <a:pPr marL="380362" indent="-380362">
              <a:buFontTx/>
              <a:buChar char="-"/>
            </a:pPr>
            <a:r>
              <a:rPr lang="en-GB" sz="2130" dirty="0"/>
              <a:t>Show them around the office/building and introduce them to colleagues</a:t>
            </a:r>
          </a:p>
          <a:p>
            <a:pPr marL="380362" indent="-380362">
              <a:buFontTx/>
              <a:buChar char="-"/>
            </a:pPr>
            <a:r>
              <a:rPr lang="en-GB" sz="2130" dirty="0"/>
              <a:t>Be available for both in-person and online</a:t>
            </a:r>
          </a:p>
          <a:p>
            <a:pPr marL="380362" indent="-380362">
              <a:buFontTx/>
              <a:buChar char="-"/>
            </a:pPr>
            <a:r>
              <a:rPr lang="en-GB" sz="2130" dirty="0"/>
              <a:t>Bring them along to social activities such as lunch and tea/coffee breaks</a:t>
            </a:r>
          </a:p>
          <a:p>
            <a:pPr marL="380362" indent="-380362">
              <a:buFontTx/>
              <a:buChar char="-"/>
            </a:pPr>
            <a:r>
              <a:rPr lang="en-GB" sz="2130" dirty="0"/>
              <a:t>Share insights on how the team functions</a:t>
            </a:r>
          </a:p>
          <a:p>
            <a:pPr marL="380362" indent="-380362">
              <a:buFontTx/>
              <a:buChar char="-"/>
            </a:pPr>
            <a:r>
              <a:rPr lang="en-GB" sz="2130" dirty="0"/>
              <a:t>Highlight UCD’s Equality, Diversity and Inclusion (EDI) Unit’s supports, facilities, staff networks, via UCD EDI webpage.</a:t>
            </a:r>
          </a:p>
          <a:p>
            <a:pPr marL="380362" indent="-380362">
              <a:buFontTx/>
              <a:buChar char="-"/>
            </a:pPr>
            <a:r>
              <a:rPr lang="en-GB" sz="2130" dirty="0"/>
              <a:t>Make the new employee aware of UCD Culture and Engagement page &amp; activities and initiatives across the University.</a:t>
            </a:r>
          </a:p>
          <a:p>
            <a:pPr algn="l"/>
            <a:endParaRPr lang="en-GB" sz="2130" b="1" dirty="0">
              <a:highlight>
                <a:srgbClr val="FFFFFF"/>
              </a:highlight>
            </a:endParaRPr>
          </a:p>
          <a:p>
            <a:pPr algn="l"/>
            <a:r>
              <a:rPr lang="en-GB" sz="2130" b="1" dirty="0">
                <a:highlight>
                  <a:srgbClr val="FFFFFF"/>
                </a:highlight>
              </a:rPr>
              <a:t>How do I become a Buddy?</a:t>
            </a:r>
          </a:p>
          <a:p>
            <a:pPr algn="l"/>
            <a:endParaRPr lang="en-GB" sz="2130" b="1" dirty="0">
              <a:highlight>
                <a:srgbClr val="FFFFFF"/>
              </a:highlight>
            </a:endParaRPr>
          </a:p>
          <a:p>
            <a:pPr algn="l"/>
            <a:r>
              <a:rPr lang="en-GB" sz="2130" dirty="0">
                <a:solidFill>
                  <a:srgbClr val="212529"/>
                </a:solidFill>
                <a:highlight>
                  <a:srgbClr val="FFFFFF"/>
                </a:highlight>
              </a:rPr>
              <a:t>Please contact XXX</a:t>
            </a:r>
          </a:p>
          <a:p>
            <a:pPr algn="l"/>
            <a:r>
              <a:rPr lang="en-GB" sz="2130" dirty="0">
                <a:solidFill>
                  <a:srgbClr val="212529"/>
                </a:solidFill>
                <a:highlight>
                  <a:srgbClr val="FFFFFF"/>
                </a:highlight>
              </a:rPr>
              <a:t>You can also see more information on the </a:t>
            </a:r>
            <a:r>
              <a:rPr lang="en-GB" sz="2130" dirty="0">
                <a:solidFill>
                  <a:srgbClr val="212529"/>
                </a:solidFill>
                <a:highlight>
                  <a:srgbClr val="FFFFFF"/>
                </a:highlight>
                <a:hlinkClick r:id="rId3"/>
              </a:rPr>
              <a:t>Website</a:t>
            </a:r>
            <a:endParaRPr lang="en-GB" sz="2130" dirty="0">
              <a:solidFill>
                <a:srgbClr val="212529"/>
              </a:solidFill>
              <a:highlight>
                <a:srgbClr val="FFFFFF"/>
              </a:highlight>
            </a:endParaRPr>
          </a:p>
        </p:txBody>
      </p:sp>
      <p:pic>
        <p:nvPicPr>
          <p:cNvPr id="2" name="Picture 1">
            <a:extLst>
              <a:ext uri="{FF2B5EF4-FFF2-40B4-BE49-F238E27FC236}">
                <a16:creationId xmlns:a16="http://schemas.microsoft.com/office/drawing/2014/main" id="{FE6E1C70-8A8C-C36C-1F96-AF573CD268A2}"/>
              </a:ext>
            </a:extLst>
          </p:cNvPr>
          <p:cNvPicPr>
            <a:picLocks noChangeAspect="1"/>
          </p:cNvPicPr>
          <p:nvPr/>
        </p:nvPicPr>
        <p:blipFill rotWithShape="1">
          <a:blip r:embed="rId4"/>
          <a:srcRect l="4938" t="10576" r="6186" b="5618"/>
          <a:stretch/>
        </p:blipFill>
        <p:spPr>
          <a:xfrm>
            <a:off x="7666360" y="12438145"/>
            <a:ext cx="1927156" cy="1974271"/>
          </a:xfrm>
          <a:prstGeom prst="rect">
            <a:avLst/>
          </a:prstGeom>
        </p:spPr>
      </p:pic>
      <p:sp>
        <p:nvSpPr>
          <p:cNvPr id="5" name="TextBox 4">
            <a:extLst>
              <a:ext uri="{FF2B5EF4-FFF2-40B4-BE49-F238E27FC236}">
                <a16:creationId xmlns:a16="http://schemas.microsoft.com/office/drawing/2014/main" id="{542745C8-5E30-6CE7-1681-D7E2F1947AD6}"/>
              </a:ext>
            </a:extLst>
          </p:cNvPr>
          <p:cNvSpPr txBox="1"/>
          <p:nvPr/>
        </p:nvSpPr>
        <p:spPr>
          <a:xfrm>
            <a:off x="769172" y="947717"/>
            <a:ext cx="5488753" cy="1323439"/>
          </a:xfrm>
          <a:prstGeom prst="rect">
            <a:avLst/>
          </a:prstGeom>
          <a:noFill/>
        </p:spPr>
        <p:txBody>
          <a:bodyPr wrap="square">
            <a:spAutoFit/>
          </a:bodyPr>
          <a:lstStyle/>
          <a:p>
            <a:r>
              <a:rPr lang="en-GB" sz="4000" b="1" i="0" dirty="0">
                <a:solidFill>
                  <a:srgbClr val="0070C0"/>
                </a:solidFill>
                <a:effectLst/>
                <a:highlight>
                  <a:srgbClr val="FFFFFF"/>
                </a:highlight>
                <a:latin typeface="Bookman Old Style" panose="02050604050505020204" pitchFamily="18" charset="0"/>
              </a:rPr>
              <a:t>Looking for Buddy Volunteer’s</a:t>
            </a:r>
          </a:p>
        </p:txBody>
      </p:sp>
      <p:pic>
        <p:nvPicPr>
          <p:cNvPr id="7" name="Picture 6">
            <a:extLst>
              <a:ext uri="{FF2B5EF4-FFF2-40B4-BE49-F238E27FC236}">
                <a16:creationId xmlns:a16="http://schemas.microsoft.com/office/drawing/2014/main" id="{796E1738-3459-BB94-3D57-E1495749DFA0}"/>
              </a:ext>
            </a:extLst>
          </p:cNvPr>
          <p:cNvPicPr>
            <a:picLocks noChangeAspect="1"/>
          </p:cNvPicPr>
          <p:nvPr/>
        </p:nvPicPr>
        <p:blipFill>
          <a:blip r:embed="rId5"/>
          <a:stretch>
            <a:fillRect/>
          </a:stretch>
        </p:blipFill>
        <p:spPr>
          <a:xfrm>
            <a:off x="7375675" y="1719834"/>
            <a:ext cx="2065697" cy="2198255"/>
          </a:xfrm>
          <a:prstGeom prst="rect">
            <a:avLst/>
          </a:prstGeom>
        </p:spPr>
      </p:pic>
    </p:spTree>
  </p:cSld>
  <p:clrMapOvr>
    <a:masterClrMapping/>
  </p:clrMapOvr>
</p:sld>
</file>

<file path=ppt/theme/theme1.xml><?xml version="1.0" encoding="utf-8"?>
<a:theme xmlns:a="http://schemas.openxmlformats.org/drawingml/2006/main" name="Office Theme">
  <a:themeElements>
    <a:clrScheme name="Custom 267">
      <a:dk1>
        <a:sysClr val="windowText" lastClr="000000"/>
      </a:dk1>
      <a:lt1>
        <a:sysClr val="window" lastClr="FFFFFF"/>
      </a:lt1>
      <a:dk2>
        <a:srgbClr val="44546A"/>
      </a:dk2>
      <a:lt2>
        <a:srgbClr val="E7E6E6"/>
      </a:lt2>
      <a:accent1>
        <a:srgbClr val="E3536A"/>
      </a:accent1>
      <a:accent2>
        <a:srgbClr val="F9DCE1"/>
      </a:accent2>
      <a:accent3>
        <a:srgbClr val="87C8DE"/>
      </a:accent3>
      <a:accent4>
        <a:srgbClr val="FEFBD8"/>
      </a:accent4>
      <a:accent5>
        <a:srgbClr val="BBBC6E"/>
      </a:accent5>
      <a:accent6>
        <a:srgbClr val="529484"/>
      </a:accent6>
      <a:hlink>
        <a:srgbClr val="E3536A"/>
      </a:hlink>
      <a:folHlink>
        <a:srgbClr val="E3536A"/>
      </a:folHlink>
    </a:clrScheme>
    <a:fontScheme name="Custom 303">
      <a:majorFont>
        <a:latin typeface="Avenir Next LT Pro"/>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561535_win32_fixed" id="{81B09DCA-A25B-4D18-997F-154B23F6DF51}" vid="{9B395AF6-92ED-4949-8FCA-6E0FA67937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346BB1-511A-4178-AEA0-C279158FDF2E}">
  <ds:schemaRefs>
    <ds:schemaRef ds:uri="http://schemas.microsoft.com/sharepoint/v3/contenttype/forms"/>
  </ds:schemaRefs>
</ds:datastoreItem>
</file>

<file path=customXml/itemProps2.xml><?xml version="1.0" encoding="utf-8"?>
<ds:datastoreItem xmlns:ds="http://schemas.openxmlformats.org/officeDocument/2006/customXml" ds:itemID="{A77F4B8B-D8FF-4D0D-96FE-55B3593EEB84}">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E214AE3F-DDE4-4874-A9D4-F593852CD3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Spring printables </Template>
  <TotalTime>5</TotalTime>
  <Words>221</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Next LT Pro</vt:lpstr>
      <vt:lpstr>Bookman Old Style</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Bowes</dc:creator>
  <cp:lastModifiedBy>Laura Bowes</cp:lastModifiedBy>
  <cp:revision>2</cp:revision>
  <dcterms:created xsi:type="dcterms:W3CDTF">2024-05-21T13:40:35Z</dcterms:created>
  <dcterms:modified xsi:type="dcterms:W3CDTF">2024-06-06T09:53:55Z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